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9" r:id="rId17"/>
    <p:sldId id="273" r:id="rId18"/>
    <p:sldId id="272" r:id="rId19"/>
    <p:sldId id="275" r:id="rId20"/>
    <p:sldId id="274" r:id="rId21"/>
    <p:sldId id="276" r:id="rId22"/>
    <p:sldId id="277" r:id="rId23"/>
    <p:sldId id="278" r:id="rId24"/>
    <p:sldId id="26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62C400"/>
    <a:srgbClr val="7D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4" Type="http://schemas.openxmlformats.org/officeDocument/2006/relationships/image" Target="../media/image5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svg"/><Relationship Id="rId1" Type="http://schemas.openxmlformats.org/officeDocument/2006/relationships/image" Target="../media/image49.png"/><Relationship Id="rId4" Type="http://schemas.openxmlformats.org/officeDocument/2006/relationships/image" Target="../media/image5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94B855-D311-4766-858B-DE581D37820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937CBD6-CAFF-42BD-BF7C-CCA09EAD8617}">
      <dgm:prSet/>
      <dgm:spPr/>
      <dgm:t>
        <a:bodyPr/>
        <a:lstStyle/>
        <a:p>
          <a:pPr>
            <a:defRPr cap="all"/>
          </a:pPr>
          <a:r>
            <a:rPr lang="es-CO"/>
            <a:t>Administradores de conjuntos residenciales</a:t>
          </a:r>
          <a:endParaRPr lang="en-US"/>
        </a:p>
      </dgm:t>
    </dgm:pt>
    <dgm:pt modelId="{DB15EA7A-2ECF-4DEA-8B70-B5E448DE2578}" type="parTrans" cxnId="{2110C1D1-C785-4966-85E1-50475E07CD60}">
      <dgm:prSet/>
      <dgm:spPr/>
      <dgm:t>
        <a:bodyPr/>
        <a:lstStyle/>
        <a:p>
          <a:endParaRPr lang="en-US"/>
        </a:p>
      </dgm:t>
    </dgm:pt>
    <dgm:pt modelId="{BBB39C53-A0AD-4935-8F2A-CA681909C214}" type="sibTrans" cxnId="{2110C1D1-C785-4966-85E1-50475E07CD60}">
      <dgm:prSet/>
      <dgm:spPr/>
      <dgm:t>
        <a:bodyPr/>
        <a:lstStyle/>
        <a:p>
          <a:endParaRPr lang="en-US"/>
        </a:p>
      </dgm:t>
    </dgm:pt>
    <dgm:pt modelId="{F67B7C09-FAA9-4491-80DF-6C7DE2693B7C}">
      <dgm:prSet/>
      <dgm:spPr/>
      <dgm:t>
        <a:bodyPr/>
        <a:lstStyle/>
        <a:p>
          <a:pPr>
            <a:defRPr cap="all"/>
          </a:pPr>
          <a:r>
            <a:rPr lang="es-CO"/>
            <a:t>Dueños de unidades</a:t>
          </a:r>
          <a:endParaRPr lang="en-US"/>
        </a:p>
      </dgm:t>
    </dgm:pt>
    <dgm:pt modelId="{91B5A3C3-15F2-45F8-82D2-8AFC38C483CC}" type="parTrans" cxnId="{7A9FCBC6-AE3C-476E-BEE1-ABDD472A20B3}">
      <dgm:prSet/>
      <dgm:spPr/>
      <dgm:t>
        <a:bodyPr/>
        <a:lstStyle/>
        <a:p>
          <a:endParaRPr lang="en-US"/>
        </a:p>
      </dgm:t>
    </dgm:pt>
    <dgm:pt modelId="{C71FCBE8-F69F-41C0-AC27-5B5C963FEACF}" type="sibTrans" cxnId="{7A9FCBC6-AE3C-476E-BEE1-ABDD472A20B3}">
      <dgm:prSet/>
      <dgm:spPr/>
      <dgm:t>
        <a:bodyPr/>
        <a:lstStyle/>
        <a:p>
          <a:endParaRPr lang="en-US"/>
        </a:p>
      </dgm:t>
    </dgm:pt>
    <dgm:pt modelId="{6C83A00D-89D8-43E7-B9F5-5442DA4443AF}">
      <dgm:prSet/>
      <dgm:spPr/>
      <dgm:t>
        <a:bodyPr/>
        <a:lstStyle/>
        <a:p>
          <a:pPr>
            <a:defRPr cap="all"/>
          </a:pPr>
          <a:r>
            <a:rPr lang="es-CO"/>
            <a:t>Empresas de Gerencia de Edificios y unidades cerradas</a:t>
          </a:r>
          <a:endParaRPr lang="en-US"/>
        </a:p>
      </dgm:t>
    </dgm:pt>
    <dgm:pt modelId="{E1114BE7-36D9-49BC-B2AB-27F28DDC06B4}" type="parTrans" cxnId="{4F144CF5-7DD9-4024-B8C3-4CA69217AA21}">
      <dgm:prSet/>
      <dgm:spPr/>
      <dgm:t>
        <a:bodyPr/>
        <a:lstStyle/>
        <a:p>
          <a:endParaRPr lang="en-US"/>
        </a:p>
      </dgm:t>
    </dgm:pt>
    <dgm:pt modelId="{2E64FBA9-846B-4BBB-A4AE-F569D30810A4}" type="sibTrans" cxnId="{4F144CF5-7DD9-4024-B8C3-4CA69217AA21}">
      <dgm:prSet/>
      <dgm:spPr/>
      <dgm:t>
        <a:bodyPr/>
        <a:lstStyle/>
        <a:p>
          <a:endParaRPr lang="en-US"/>
        </a:p>
      </dgm:t>
    </dgm:pt>
    <dgm:pt modelId="{17B899D0-C139-48C1-96FA-D94919F6F990}">
      <dgm:prSet/>
      <dgm:spPr/>
      <dgm:t>
        <a:bodyPr/>
        <a:lstStyle/>
        <a:p>
          <a:pPr>
            <a:defRPr cap="all"/>
          </a:pPr>
          <a:r>
            <a:rPr lang="es-CO"/>
            <a:t>Empresas inmobiliarias</a:t>
          </a:r>
          <a:endParaRPr lang="en-US"/>
        </a:p>
      </dgm:t>
    </dgm:pt>
    <dgm:pt modelId="{B0A216B9-03C2-400C-8531-A211205136B3}" type="parTrans" cxnId="{4DD604EE-D8E4-4785-9DE8-285749BE11DB}">
      <dgm:prSet/>
      <dgm:spPr/>
      <dgm:t>
        <a:bodyPr/>
        <a:lstStyle/>
        <a:p>
          <a:endParaRPr lang="en-US"/>
        </a:p>
      </dgm:t>
    </dgm:pt>
    <dgm:pt modelId="{FC330555-F3DC-40BB-89D7-78686CA497CB}" type="sibTrans" cxnId="{4DD604EE-D8E4-4785-9DE8-285749BE11DB}">
      <dgm:prSet/>
      <dgm:spPr/>
      <dgm:t>
        <a:bodyPr/>
        <a:lstStyle/>
        <a:p>
          <a:endParaRPr lang="en-US"/>
        </a:p>
      </dgm:t>
    </dgm:pt>
    <dgm:pt modelId="{338B9E15-7991-4C0A-A0F7-7D687CCD4475}">
      <dgm:prSet/>
      <dgm:spPr/>
      <dgm:t>
        <a:bodyPr/>
        <a:lstStyle/>
        <a:p>
          <a:pPr>
            <a:defRPr cap="all"/>
          </a:pPr>
          <a:r>
            <a:rPr lang="es-CO"/>
            <a:t>Encargados de proyectos del Ministerio de vivienda</a:t>
          </a:r>
          <a:endParaRPr lang="en-US"/>
        </a:p>
      </dgm:t>
    </dgm:pt>
    <dgm:pt modelId="{1F1E73A6-7BF3-495C-A344-FE62C7644885}" type="parTrans" cxnId="{95C1B10E-B55C-4D48-87C2-45A40446A426}">
      <dgm:prSet/>
      <dgm:spPr/>
      <dgm:t>
        <a:bodyPr/>
        <a:lstStyle/>
        <a:p>
          <a:endParaRPr lang="en-US"/>
        </a:p>
      </dgm:t>
    </dgm:pt>
    <dgm:pt modelId="{D620C973-194A-460A-B7B4-CF5FDA9BCB70}" type="sibTrans" cxnId="{95C1B10E-B55C-4D48-87C2-45A40446A426}">
      <dgm:prSet/>
      <dgm:spPr/>
      <dgm:t>
        <a:bodyPr/>
        <a:lstStyle/>
        <a:p>
          <a:endParaRPr lang="en-US"/>
        </a:p>
      </dgm:t>
    </dgm:pt>
    <dgm:pt modelId="{F95E655C-409A-4D9F-9D89-8B390A009FFE}" type="pres">
      <dgm:prSet presAssocID="{7B94B855-D311-4766-858B-DE581D378207}" presName="root" presStyleCnt="0">
        <dgm:presLayoutVars>
          <dgm:dir/>
          <dgm:resizeHandles val="exact"/>
        </dgm:presLayoutVars>
      </dgm:prSet>
      <dgm:spPr/>
    </dgm:pt>
    <dgm:pt modelId="{6670BDB8-0420-42B3-9125-8A67C6DC577E}" type="pres">
      <dgm:prSet presAssocID="{1937CBD6-CAFF-42BD-BF7C-CCA09EAD8617}" presName="compNode" presStyleCnt="0"/>
      <dgm:spPr/>
    </dgm:pt>
    <dgm:pt modelId="{C7E07F51-FD0B-4686-8CA5-BD7120EF21F1}" type="pres">
      <dgm:prSet presAssocID="{1937CBD6-CAFF-42BD-BF7C-CCA09EAD8617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287AD0F-7AE1-4640-B9F0-E3F35E00D773}" type="pres">
      <dgm:prSet presAssocID="{1937CBD6-CAFF-42BD-BF7C-CCA09EAD861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45FBCD6-9EAA-42B5-90FE-C1222D0D4E02}" type="pres">
      <dgm:prSet presAssocID="{1937CBD6-CAFF-42BD-BF7C-CCA09EAD8617}" presName="spaceRect" presStyleCnt="0"/>
      <dgm:spPr/>
    </dgm:pt>
    <dgm:pt modelId="{0B825790-852F-4D5B-B617-2840DB4A5596}" type="pres">
      <dgm:prSet presAssocID="{1937CBD6-CAFF-42BD-BF7C-CCA09EAD8617}" presName="textRect" presStyleLbl="revTx" presStyleIdx="0" presStyleCnt="5">
        <dgm:presLayoutVars>
          <dgm:chMax val="1"/>
          <dgm:chPref val="1"/>
        </dgm:presLayoutVars>
      </dgm:prSet>
      <dgm:spPr/>
    </dgm:pt>
    <dgm:pt modelId="{59136F0B-4566-4052-979E-EA79B7C4C940}" type="pres">
      <dgm:prSet presAssocID="{BBB39C53-A0AD-4935-8F2A-CA681909C214}" presName="sibTrans" presStyleCnt="0"/>
      <dgm:spPr/>
    </dgm:pt>
    <dgm:pt modelId="{0BDE677E-6028-435F-ABD8-E7A31F384916}" type="pres">
      <dgm:prSet presAssocID="{F67B7C09-FAA9-4491-80DF-6C7DE2693B7C}" presName="compNode" presStyleCnt="0"/>
      <dgm:spPr/>
    </dgm:pt>
    <dgm:pt modelId="{0CA7B440-7CB1-47A7-95F1-73AB99497633}" type="pres">
      <dgm:prSet presAssocID="{F67B7C09-FAA9-4491-80DF-6C7DE2693B7C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72DE5B1-0FFF-49A9-9BAE-41B9F3948098}" type="pres">
      <dgm:prSet presAssocID="{F67B7C09-FAA9-4491-80DF-6C7DE2693B7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998E068-BC16-4593-A8D9-D3205CF6B1C3}" type="pres">
      <dgm:prSet presAssocID="{F67B7C09-FAA9-4491-80DF-6C7DE2693B7C}" presName="spaceRect" presStyleCnt="0"/>
      <dgm:spPr/>
    </dgm:pt>
    <dgm:pt modelId="{9E34D723-BE19-4D1C-88C0-1C0FD08D9459}" type="pres">
      <dgm:prSet presAssocID="{F67B7C09-FAA9-4491-80DF-6C7DE2693B7C}" presName="textRect" presStyleLbl="revTx" presStyleIdx="1" presStyleCnt="5">
        <dgm:presLayoutVars>
          <dgm:chMax val="1"/>
          <dgm:chPref val="1"/>
        </dgm:presLayoutVars>
      </dgm:prSet>
      <dgm:spPr/>
    </dgm:pt>
    <dgm:pt modelId="{C01159D5-08C0-43CD-A6A7-6E49EDFBBB7E}" type="pres">
      <dgm:prSet presAssocID="{C71FCBE8-F69F-41C0-AC27-5B5C963FEACF}" presName="sibTrans" presStyleCnt="0"/>
      <dgm:spPr/>
    </dgm:pt>
    <dgm:pt modelId="{74E4BF16-24AA-48A0-988B-51EE64DBD542}" type="pres">
      <dgm:prSet presAssocID="{6C83A00D-89D8-43E7-B9F5-5442DA4443AF}" presName="compNode" presStyleCnt="0"/>
      <dgm:spPr/>
    </dgm:pt>
    <dgm:pt modelId="{B19E757B-20A6-4AA6-978F-807F7381F261}" type="pres">
      <dgm:prSet presAssocID="{6C83A00D-89D8-43E7-B9F5-5442DA4443AF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1FFD096-0674-4645-B973-B890684E7F58}" type="pres">
      <dgm:prSet presAssocID="{6C83A00D-89D8-43E7-B9F5-5442DA4443A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B8594DD9-FD52-48BC-8709-0181F35FE636}" type="pres">
      <dgm:prSet presAssocID="{6C83A00D-89D8-43E7-B9F5-5442DA4443AF}" presName="spaceRect" presStyleCnt="0"/>
      <dgm:spPr/>
    </dgm:pt>
    <dgm:pt modelId="{6E148673-0409-4341-910E-EB72A9B34D24}" type="pres">
      <dgm:prSet presAssocID="{6C83A00D-89D8-43E7-B9F5-5442DA4443AF}" presName="textRect" presStyleLbl="revTx" presStyleIdx="2" presStyleCnt="5">
        <dgm:presLayoutVars>
          <dgm:chMax val="1"/>
          <dgm:chPref val="1"/>
        </dgm:presLayoutVars>
      </dgm:prSet>
      <dgm:spPr/>
    </dgm:pt>
    <dgm:pt modelId="{EBEC614D-2915-4ABC-85A5-F2026AB544B6}" type="pres">
      <dgm:prSet presAssocID="{2E64FBA9-846B-4BBB-A4AE-F569D30810A4}" presName="sibTrans" presStyleCnt="0"/>
      <dgm:spPr/>
    </dgm:pt>
    <dgm:pt modelId="{AAEC8847-AFB3-451D-9C29-A1EE7BDD90EC}" type="pres">
      <dgm:prSet presAssocID="{17B899D0-C139-48C1-96FA-D94919F6F990}" presName="compNode" presStyleCnt="0"/>
      <dgm:spPr/>
    </dgm:pt>
    <dgm:pt modelId="{6F67E6F0-37EF-482D-B5BA-39C1B77550DE}" type="pres">
      <dgm:prSet presAssocID="{17B899D0-C139-48C1-96FA-D94919F6F990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E731DD0-57B4-4BAB-AA16-26AA0EB66D74}" type="pres">
      <dgm:prSet presAssocID="{17B899D0-C139-48C1-96FA-D94919F6F99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8AD41FDB-FE73-4439-9E0C-03B75F75B9BD}" type="pres">
      <dgm:prSet presAssocID="{17B899D0-C139-48C1-96FA-D94919F6F990}" presName="spaceRect" presStyleCnt="0"/>
      <dgm:spPr/>
    </dgm:pt>
    <dgm:pt modelId="{131102D5-2F8B-410F-935D-48948F26FEEF}" type="pres">
      <dgm:prSet presAssocID="{17B899D0-C139-48C1-96FA-D94919F6F990}" presName="textRect" presStyleLbl="revTx" presStyleIdx="3" presStyleCnt="5">
        <dgm:presLayoutVars>
          <dgm:chMax val="1"/>
          <dgm:chPref val="1"/>
        </dgm:presLayoutVars>
      </dgm:prSet>
      <dgm:spPr/>
    </dgm:pt>
    <dgm:pt modelId="{9CCC27F8-62F5-475F-AA73-0C3E00FF4676}" type="pres">
      <dgm:prSet presAssocID="{FC330555-F3DC-40BB-89D7-78686CA497CB}" presName="sibTrans" presStyleCnt="0"/>
      <dgm:spPr/>
    </dgm:pt>
    <dgm:pt modelId="{CFE8C782-E2E0-4543-BDC7-CEAB6AD49328}" type="pres">
      <dgm:prSet presAssocID="{338B9E15-7991-4C0A-A0F7-7D687CCD4475}" presName="compNode" presStyleCnt="0"/>
      <dgm:spPr/>
    </dgm:pt>
    <dgm:pt modelId="{1F314696-D76A-43C8-9DAF-18F29A5428BE}" type="pres">
      <dgm:prSet presAssocID="{338B9E15-7991-4C0A-A0F7-7D687CCD4475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9570EAE-6BF4-4D6A-8621-BEB4D6C30DD2}" type="pres">
      <dgm:prSet presAssocID="{338B9E15-7991-4C0A-A0F7-7D687CCD44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BBC649DE-7EE6-466B-BEA4-0EDA812B2563}" type="pres">
      <dgm:prSet presAssocID="{338B9E15-7991-4C0A-A0F7-7D687CCD4475}" presName="spaceRect" presStyleCnt="0"/>
      <dgm:spPr/>
    </dgm:pt>
    <dgm:pt modelId="{5B10AB82-0F6B-4E4A-B970-953256C65CE9}" type="pres">
      <dgm:prSet presAssocID="{338B9E15-7991-4C0A-A0F7-7D687CCD447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5C1B10E-B55C-4D48-87C2-45A40446A426}" srcId="{7B94B855-D311-4766-858B-DE581D378207}" destId="{338B9E15-7991-4C0A-A0F7-7D687CCD4475}" srcOrd="4" destOrd="0" parTransId="{1F1E73A6-7BF3-495C-A344-FE62C7644885}" sibTransId="{D620C973-194A-460A-B7B4-CF5FDA9BCB70}"/>
    <dgm:cxn modelId="{19DBCF66-CAF4-419C-A58E-F24C7A7E074C}" type="presOf" srcId="{1937CBD6-CAFF-42BD-BF7C-CCA09EAD8617}" destId="{0B825790-852F-4D5B-B617-2840DB4A5596}" srcOrd="0" destOrd="0" presId="urn:microsoft.com/office/officeart/2018/5/layout/IconLeafLabelList"/>
    <dgm:cxn modelId="{86C3A64F-0EE6-4623-B3A5-A4163FBE6D0D}" type="presOf" srcId="{F67B7C09-FAA9-4491-80DF-6C7DE2693B7C}" destId="{9E34D723-BE19-4D1C-88C0-1C0FD08D9459}" srcOrd="0" destOrd="0" presId="urn:microsoft.com/office/officeart/2018/5/layout/IconLeafLabelList"/>
    <dgm:cxn modelId="{DC94A2AC-F66F-4F62-B289-601EC683B575}" type="presOf" srcId="{6C83A00D-89D8-43E7-B9F5-5442DA4443AF}" destId="{6E148673-0409-4341-910E-EB72A9B34D24}" srcOrd="0" destOrd="0" presId="urn:microsoft.com/office/officeart/2018/5/layout/IconLeafLabelList"/>
    <dgm:cxn modelId="{EEFBB4AE-AEBF-4C29-B210-795893B8EA35}" type="presOf" srcId="{7B94B855-D311-4766-858B-DE581D378207}" destId="{F95E655C-409A-4D9F-9D89-8B390A009FFE}" srcOrd="0" destOrd="0" presId="urn:microsoft.com/office/officeart/2018/5/layout/IconLeafLabelList"/>
    <dgm:cxn modelId="{C32AEEB3-78DD-4D5A-81F4-4F4782F7FC08}" type="presOf" srcId="{17B899D0-C139-48C1-96FA-D94919F6F990}" destId="{131102D5-2F8B-410F-935D-48948F26FEEF}" srcOrd="0" destOrd="0" presId="urn:microsoft.com/office/officeart/2018/5/layout/IconLeafLabelList"/>
    <dgm:cxn modelId="{7A9FCBC6-AE3C-476E-BEE1-ABDD472A20B3}" srcId="{7B94B855-D311-4766-858B-DE581D378207}" destId="{F67B7C09-FAA9-4491-80DF-6C7DE2693B7C}" srcOrd="1" destOrd="0" parTransId="{91B5A3C3-15F2-45F8-82D2-8AFC38C483CC}" sibTransId="{C71FCBE8-F69F-41C0-AC27-5B5C963FEACF}"/>
    <dgm:cxn modelId="{2110C1D1-C785-4966-85E1-50475E07CD60}" srcId="{7B94B855-D311-4766-858B-DE581D378207}" destId="{1937CBD6-CAFF-42BD-BF7C-CCA09EAD8617}" srcOrd="0" destOrd="0" parTransId="{DB15EA7A-2ECF-4DEA-8B70-B5E448DE2578}" sibTransId="{BBB39C53-A0AD-4935-8F2A-CA681909C214}"/>
    <dgm:cxn modelId="{ADD80ADB-2AF6-4384-8CB7-AA7F3E53706D}" type="presOf" srcId="{338B9E15-7991-4C0A-A0F7-7D687CCD4475}" destId="{5B10AB82-0F6B-4E4A-B970-953256C65CE9}" srcOrd="0" destOrd="0" presId="urn:microsoft.com/office/officeart/2018/5/layout/IconLeafLabelList"/>
    <dgm:cxn modelId="{4DD604EE-D8E4-4785-9DE8-285749BE11DB}" srcId="{7B94B855-D311-4766-858B-DE581D378207}" destId="{17B899D0-C139-48C1-96FA-D94919F6F990}" srcOrd="3" destOrd="0" parTransId="{B0A216B9-03C2-400C-8531-A211205136B3}" sibTransId="{FC330555-F3DC-40BB-89D7-78686CA497CB}"/>
    <dgm:cxn modelId="{4F144CF5-7DD9-4024-B8C3-4CA69217AA21}" srcId="{7B94B855-D311-4766-858B-DE581D378207}" destId="{6C83A00D-89D8-43E7-B9F5-5442DA4443AF}" srcOrd="2" destOrd="0" parTransId="{E1114BE7-36D9-49BC-B2AB-27F28DDC06B4}" sibTransId="{2E64FBA9-846B-4BBB-A4AE-F569D30810A4}"/>
    <dgm:cxn modelId="{B350E91A-D17F-4E93-8CA1-2874B1023A8E}" type="presParOf" srcId="{F95E655C-409A-4D9F-9D89-8B390A009FFE}" destId="{6670BDB8-0420-42B3-9125-8A67C6DC577E}" srcOrd="0" destOrd="0" presId="urn:microsoft.com/office/officeart/2018/5/layout/IconLeafLabelList"/>
    <dgm:cxn modelId="{27EAC040-6F7E-4FD1-A9A0-291E1B499BF7}" type="presParOf" srcId="{6670BDB8-0420-42B3-9125-8A67C6DC577E}" destId="{C7E07F51-FD0B-4686-8CA5-BD7120EF21F1}" srcOrd="0" destOrd="0" presId="urn:microsoft.com/office/officeart/2018/5/layout/IconLeafLabelList"/>
    <dgm:cxn modelId="{A3C67433-7547-4488-A5BB-6D92616528A9}" type="presParOf" srcId="{6670BDB8-0420-42B3-9125-8A67C6DC577E}" destId="{1287AD0F-7AE1-4640-B9F0-E3F35E00D773}" srcOrd="1" destOrd="0" presId="urn:microsoft.com/office/officeart/2018/5/layout/IconLeafLabelList"/>
    <dgm:cxn modelId="{38553C8D-AF61-4244-80F6-758A0B8C2578}" type="presParOf" srcId="{6670BDB8-0420-42B3-9125-8A67C6DC577E}" destId="{245FBCD6-9EAA-42B5-90FE-C1222D0D4E02}" srcOrd="2" destOrd="0" presId="urn:microsoft.com/office/officeart/2018/5/layout/IconLeafLabelList"/>
    <dgm:cxn modelId="{3A13585F-24BB-4644-9A7C-5DFA605A19D0}" type="presParOf" srcId="{6670BDB8-0420-42B3-9125-8A67C6DC577E}" destId="{0B825790-852F-4D5B-B617-2840DB4A5596}" srcOrd="3" destOrd="0" presId="urn:microsoft.com/office/officeart/2018/5/layout/IconLeafLabelList"/>
    <dgm:cxn modelId="{83F38835-0813-45E4-A912-99660767F5A1}" type="presParOf" srcId="{F95E655C-409A-4D9F-9D89-8B390A009FFE}" destId="{59136F0B-4566-4052-979E-EA79B7C4C940}" srcOrd="1" destOrd="0" presId="urn:microsoft.com/office/officeart/2018/5/layout/IconLeafLabelList"/>
    <dgm:cxn modelId="{13DBBDD8-1039-4046-A8E8-2F1C1A36A90F}" type="presParOf" srcId="{F95E655C-409A-4D9F-9D89-8B390A009FFE}" destId="{0BDE677E-6028-435F-ABD8-E7A31F384916}" srcOrd="2" destOrd="0" presId="urn:microsoft.com/office/officeart/2018/5/layout/IconLeafLabelList"/>
    <dgm:cxn modelId="{B7CA104D-F6A0-48DE-976D-DF2FB70F811E}" type="presParOf" srcId="{0BDE677E-6028-435F-ABD8-E7A31F384916}" destId="{0CA7B440-7CB1-47A7-95F1-73AB99497633}" srcOrd="0" destOrd="0" presId="urn:microsoft.com/office/officeart/2018/5/layout/IconLeafLabelList"/>
    <dgm:cxn modelId="{49BE0E9A-E113-432A-845B-97E7A6648578}" type="presParOf" srcId="{0BDE677E-6028-435F-ABD8-E7A31F384916}" destId="{972DE5B1-0FFF-49A9-9BAE-41B9F3948098}" srcOrd="1" destOrd="0" presId="urn:microsoft.com/office/officeart/2018/5/layout/IconLeafLabelList"/>
    <dgm:cxn modelId="{7F48BBC8-C9DA-4577-A9B6-0C24EA30120E}" type="presParOf" srcId="{0BDE677E-6028-435F-ABD8-E7A31F384916}" destId="{7998E068-BC16-4593-A8D9-D3205CF6B1C3}" srcOrd="2" destOrd="0" presId="urn:microsoft.com/office/officeart/2018/5/layout/IconLeafLabelList"/>
    <dgm:cxn modelId="{0D561410-626D-45DC-9482-1B4D5772BEF8}" type="presParOf" srcId="{0BDE677E-6028-435F-ABD8-E7A31F384916}" destId="{9E34D723-BE19-4D1C-88C0-1C0FD08D9459}" srcOrd="3" destOrd="0" presId="urn:microsoft.com/office/officeart/2018/5/layout/IconLeafLabelList"/>
    <dgm:cxn modelId="{BB99706F-9F1F-4A1F-9968-F81AFD2E6BC4}" type="presParOf" srcId="{F95E655C-409A-4D9F-9D89-8B390A009FFE}" destId="{C01159D5-08C0-43CD-A6A7-6E49EDFBBB7E}" srcOrd="3" destOrd="0" presId="urn:microsoft.com/office/officeart/2018/5/layout/IconLeafLabelList"/>
    <dgm:cxn modelId="{155CE318-DEBC-41BB-8737-C33C21943A18}" type="presParOf" srcId="{F95E655C-409A-4D9F-9D89-8B390A009FFE}" destId="{74E4BF16-24AA-48A0-988B-51EE64DBD542}" srcOrd="4" destOrd="0" presId="urn:microsoft.com/office/officeart/2018/5/layout/IconLeafLabelList"/>
    <dgm:cxn modelId="{362C242F-BF2C-461E-860E-2920AA202418}" type="presParOf" srcId="{74E4BF16-24AA-48A0-988B-51EE64DBD542}" destId="{B19E757B-20A6-4AA6-978F-807F7381F261}" srcOrd="0" destOrd="0" presId="urn:microsoft.com/office/officeart/2018/5/layout/IconLeafLabelList"/>
    <dgm:cxn modelId="{2A1267F2-6DD5-4CBE-88A1-8A9C8428A118}" type="presParOf" srcId="{74E4BF16-24AA-48A0-988B-51EE64DBD542}" destId="{61FFD096-0674-4645-B973-B890684E7F58}" srcOrd="1" destOrd="0" presId="urn:microsoft.com/office/officeart/2018/5/layout/IconLeafLabelList"/>
    <dgm:cxn modelId="{D6466B9C-0756-4F1D-9341-9D8E6BCD790C}" type="presParOf" srcId="{74E4BF16-24AA-48A0-988B-51EE64DBD542}" destId="{B8594DD9-FD52-48BC-8709-0181F35FE636}" srcOrd="2" destOrd="0" presId="urn:microsoft.com/office/officeart/2018/5/layout/IconLeafLabelList"/>
    <dgm:cxn modelId="{B069DCA3-463E-462F-AF6A-7273148FDCB8}" type="presParOf" srcId="{74E4BF16-24AA-48A0-988B-51EE64DBD542}" destId="{6E148673-0409-4341-910E-EB72A9B34D24}" srcOrd="3" destOrd="0" presId="urn:microsoft.com/office/officeart/2018/5/layout/IconLeafLabelList"/>
    <dgm:cxn modelId="{C8D22F4E-9DB9-4C4B-B0A3-66B0BC5B715E}" type="presParOf" srcId="{F95E655C-409A-4D9F-9D89-8B390A009FFE}" destId="{EBEC614D-2915-4ABC-85A5-F2026AB544B6}" srcOrd="5" destOrd="0" presId="urn:microsoft.com/office/officeart/2018/5/layout/IconLeafLabelList"/>
    <dgm:cxn modelId="{0654927E-488C-42B2-9A30-3A83734EB1C2}" type="presParOf" srcId="{F95E655C-409A-4D9F-9D89-8B390A009FFE}" destId="{AAEC8847-AFB3-451D-9C29-A1EE7BDD90EC}" srcOrd="6" destOrd="0" presId="urn:microsoft.com/office/officeart/2018/5/layout/IconLeafLabelList"/>
    <dgm:cxn modelId="{3E3FB588-73F6-4B77-B12E-1FC452BB30AB}" type="presParOf" srcId="{AAEC8847-AFB3-451D-9C29-A1EE7BDD90EC}" destId="{6F67E6F0-37EF-482D-B5BA-39C1B77550DE}" srcOrd="0" destOrd="0" presId="urn:microsoft.com/office/officeart/2018/5/layout/IconLeafLabelList"/>
    <dgm:cxn modelId="{8E309F55-DDAD-418E-AE0F-5F4D49B768A9}" type="presParOf" srcId="{AAEC8847-AFB3-451D-9C29-A1EE7BDD90EC}" destId="{CE731DD0-57B4-4BAB-AA16-26AA0EB66D74}" srcOrd="1" destOrd="0" presId="urn:microsoft.com/office/officeart/2018/5/layout/IconLeafLabelList"/>
    <dgm:cxn modelId="{B68964A3-2EF2-4CD7-8286-4E6475F71E17}" type="presParOf" srcId="{AAEC8847-AFB3-451D-9C29-A1EE7BDD90EC}" destId="{8AD41FDB-FE73-4439-9E0C-03B75F75B9BD}" srcOrd="2" destOrd="0" presId="urn:microsoft.com/office/officeart/2018/5/layout/IconLeafLabelList"/>
    <dgm:cxn modelId="{3B6F7AC7-3EBA-4DDF-AE40-C984EFB20E72}" type="presParOf" srcId="{AAEC8847-AFB3-451D-9C29-A1EE7BDD90EC}" destId="{131102D5-2F8B-410F-935D-48948F26FEEF}" srcOrd="3" destOrd="0" presId="urn:microsoft.com/office/officeart/2018/5/layout/IconLeafLabelList"/>
    <dgm:cxn modelId="{DFF6003B-8574-474F-B9E3-C5F5341520BC}" type="presParOf" srcId="{F95E655C-409A-4D9F-9D89-8B390A009FFE}" destId="{9CCC27F8-62F5-475F-AA73-0C3E00FF4676}" srcOrd="7" destOrd="0" presId="urn:microsoft.com/office/officeart/2018/5/layout/IconLeafLabelList"/>
    <dgm:cxn modelId="{B3082539-D651-48C3-9349-2771FF777D06}" type="presParOf" srcId="{F95E655C-409A-4D9F-9D89-8B390A009FFE}" destId="{CFE8C782-E2E0-4543-BDC7-CEAB6AD49328}" srcOrd="8" destOrd="0" presId="urn:microsoft.com/office/officeart/2018/5/layout/IconLeafLabelList"/>
    <dgm:cxn modelId="{00AC9F77-E941-46AC-9D3D-FDBA78EC3D7A}" type="presParOf" srcId="{CFE8C782-E2E0-4543-BDC7-CEAB6AD49328}" destId="{1F314696-D76A-43C8-9DAF-18F29A5428BE}" srcOrd="0" destOrd="0" presId="urn:microsoft.com/office/officeart/2018/5/layout/IconLeafLabelList"/>
    <dgm:cxn modelId="{9D96FC4D-FA2E-49B5-93F6-3DA2072E3EE4}" type="presParOf" srcId="{CFE8C782-E2E0-4543-BDC7-CEAB6AD49328}" destId="{B9570EAE-6BF4-4D6A-8621-BEB4D6C30DD2}" srcOrd="1" destOrd="0" presId="urn:microsoft.com/office/officeart/2018/5/layout/IconLeafLabelList"/>
    <dgm:cxn modelId="{81DEB558-1B1C-4D82-A1EA-427C09002D33}" type="presParOf" srcId="{CFE8C782-E2E0-4543-BDC7-CEAB6AD49328}" destId="{BBC649DE-7EE6-466B-BEA4-0EDA812B2563}" srcOrd="2" destOrd="0" presId="urn:microsoft.com/office/officeart/2018/5/layout/IconLeafLabelList"/>
    <dgm:cxn modelId="{7D735BD2-8F7E-4196-8458-2ADF7436BEA9}" type="presParOf" srcId="{CFE8C782-E2E0-4543-BDC7-CEAB6AD49328}" destId="{5B10AB82-0F6B-4E4A-B970-953256C65CE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AF65C1-A135-4F10-995E-CFE9DFE322BF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4DDBC84-9276-4211-8548-A169DFBFD3CD}">
      <dgm:prSet/>
      <dgm:spPr/>
      <dgm:t>
        <a:bodyPr/>
        <a:lstStyle/>
        <a:p>
          <a:r>
            <a:rPr lang="es-ES"/>
            <a:t>La unidad residencial (espacios comunes, apartamentos, salón social y demás) </a:t>
          </a:r>
          <a:endParaRPr lang="en-US"/>
        </a:p>
      </dgm:t>
    </dgm:pt>
    <dgm:pt modelId="{27A0E3BB-689B-4717-9C8E-D1CCCD8F6F98}" type="parTrans" cxnId="{E74993FC-6FBA-4D75-8255-94E34137FBF0}">
      <dgm:prSet/>
      <dgm:spPr/>
      <dgm:t>
        <a:bodyPr/>
        <a:lstStyle/>
        <a:p>
          <a:endParaRPr lang="en-US"/>
        </a:p>
      </dgm:t>
    </dgm:pt>
    <dgm:pt modelId="{BE3284B3-2A6D-4C6E-8677-AEA242A3AAD8}" type="sibTrans" cxnId="{E74993FC-6FBA-4D75-8255-94E34137FBF0}">
      <dgm:prSet/>
      <dgm:spPr/>
      <dgm:t>
        <a:bodyPr/>
        <a:lstStyle/>
        <a:p>
          <a:endParaRPr lang="en-US"/>
        </a:p>
      </dgm:t>
    </dgm:pt>
    <dgm:pt modelId="{304A07D0-5D82-4F99-BE21-CD8D97BD70DE}">
      <dgm:prSet/>
      <dgm:spPr/>
      <dgm:t>
        <a:bodyPr/>
        <a:lstStyle/>
        <a:p>
          <a:r>
            <a:rPr lang="es-ES"/>
            <a:t>Los residentes</a:t>
          </a:r>
          <a:endParaRPr lang="en-US"/>
        </a:p>
      </dgm:t>
    </dgm:pt>
    <dgm:pt modelId="{D5EFDBE2-AB39-441D-B996-1F51BBD833E1}" type="parTrans" cxnId="{5F1C2F46-A7BA-4424-8FCA-6303F7E5C809}">
      <dgm:prSet/>
      <dgm:spPr/>
      <dgm:t>
        <a:bodyPr/>
        <a:lstStyle/>
        <a:p>
          <a:endParaRPr lang="en-US"/>
        </a:p>
      </dgm:t>
    </dgm:pt>
    <dgm:pt modelId="{2762B19C-B292-4184-A400-F92D9E114D17}" type="sibTrans" cxnId="{5F1C2F46-A7BA-4424-8FCA-6303F7E5C809}">
      <dgm:prSet/>
      <dgm:spPr/>
      <dgm:t>
        <a:bodyPr/>
        <a:lstStyle/>
        <a:p>
          <a:endParaRPr lang="en-US"/>
        </a:p>
      </dgm:t>
    </dgm:pt>
    <dgm:pt modelId="{49A02EE4-F2AE-43F3-B8C1-9BC4BBE47F8F}">
      <dgm:prSet/>
      <dgm:spPr/>
      <dgm:t>
        <a:bodyPr/>
        <a:lstStyle/>
        <a:p>
          <a:r>
            <a:rPr lang="es-ES"/>
            <a:t>La administración </a:t>
          </a:r>
          <a:endParaRPr lang="en-US"/>
        </a:p>
      </dgm:t>
    </dgm:pt>
    <dgm:pt modelId="{030029DC-F898-4EA4-B34F-44E89D364E71}" type="parTrans" cxnId="{002E576F-4767-4698-8256-CB997C5FB8A3}">
      <dgm:prSet/>
      <dgm:spPr/>
      <dgm:t>
        <a:bodyPr/>
        <a:lstStyle/>
        <a:p>
          <a:endParaRPr lang="en-US"/>
        </a:p>
      </dgm:t>
    </dgm:pt>
    <dgm:pt modelId="{1F49B7F9-C2FB-4372-BB15-C29753279235}" type="sibTrans" cxnId="{002E576F-4767-4698-8256-CB997C5FB8A3}">
      <dgm:prSet/>
      <dgm:spPr/>
      <dgm:t>
        <a:bodyPr/>
        <a:lstStyle/>
        <a:p>
          <a:endParaRPr lang="en-US"/>
        </a:p>
      </dgm:t>
    </dgm:pt>
    <dgm:pt modelId="{7FD0CABD-5F5E-43E4-91D3-2AC24A4922C9}">
      <dgm:prSet/>
      <dgm:spPr/>
      <dgm:t>
        <a:bodyPr/>
        <a:lstStyle/>
        <a:p>
          <a:r>
            <a:rPr lang="es-ES"/>
            <a:t>El personal (servicios varios, seguridad, entre otros).</a:t>
          </a:r>
          <a:endParaRPr lang="en-US"/>
        </a:p>
      </dgm:t>
    </dgm:pt>
    <dgm:pt modelId="{31314B59-13D9-4FFC-BD1B-F91530A336D6}" type="parTrans" cxnId="{B86B1B6B-8D92-4A2E-8BC9-873F714ED89C}">
      <dgm:prSet/>
      <dgm:spPr/>
      <dgm:t>
        <a:bodyPr/>
        <a:lstStyle/>
        <a:p>
          <a:endParaRPr lang="en-US"/>
        </a:p>
      </dgm:t>
    </dgm:pt>
    <dgm:pt modelId="{496BB674-4144-4C0A-B8B4-4683859065B1}" type="sibTrans" cxnId="{B86B1B6B-8D92-4A2E-8BC9-873F714ED89C}">
      <dgm:prSet/>
      <dgm:spPr/>
      <dgm:t>
        <a:bodyPr/>
        <a:lstStyle/>
        <a:p>
          <a:endParaRPr lang="en-US"/>
        </a:p>
      </dgm:t>
    </dgm:pt>
    <dgm:pt modelId="{07A85BBC-A5BA-4B4A-9727-98592D7D7DFE}">
      <dgm:prSet/>
      <dgm:spPr/>
      <dgm:t>
        <a:bodyPr/>
        <a:lstStyle/>
        <a:p>
          <a:r>
            <a:rPr lang="es-ES"/>
            <a:t>Servicios de emergencia </a:t>
          </a:r>
          <a:endParaRPr lang="en-US"/>
        </a:p>
      </dgm:t>
    </dgm:pt>
    <dgm:pt modelId="{E0F5B50E-1552-4F51-B1D9-AF7E807B05B1}" type="parTrans" cxnId="{4FA74A60-9668-48E8-923B-03F4AAC36BB4}">
      <dgm:prSet/>
      <dgm:spPr/>
      <dgm:t>
        <a:bodyPr/>
        <a:lstStyle/>
        <a:p>
          <a:endParaRPr lang="en-US"/>
        </a:p>
      </dgm:t>
    </dgm:pt>
    <dgm:pt modelId="{6E75D833-CDD9-4691-AE3E-19AEC47116E1}" type="sibTrans" cxnId="{4FA74A60-9668-48E8-923B-03F4AAC36BB4}">
      <dgm:prSet/>
      <dgm:spPr/>
      <dgm:t>
        <a:bodyPr/>
        <a:lstStyle/>
        <a:p>
          <a:endParaRPr lang="en-US"/>
        </a:p>
      </dgm:t>
    </dgm:pt>
    <dgm:pt modelId="{B221851A-324A-4509-B20B-F2676E12F562}" type="pres">
      <dgm:prSet presAssocID="{F7AF65C1-A135-4F10-995E-CFE9DFE322BF}" presName="Name0" presStyleCnt="0">
        <dgm:presLayoutVars>
          <dgm:dir/>
          <dgm:animLvl val="lvl"/>
          <dgm:resizeHandles val="exact"/>
        </dgm:presLayoutVars>
      </dgm:prSet>
      <dgm:spPr/>
    </dgm:pt>
    <dgm:pt modelId="{E068C6EA-FA27-4120-A4B3-6B377A40C1A4}" type="pres">
      <dgm:prSet presAssocID="{B4DDBC84-9276-4211-8548-A169DFBFD3CD}" presName="linNode" presStyleCnt="0"/>
      <dgm:spPr/>
    </dgm:pt>
    <dgm:pt modelId="{064A81E8-2804-4129-AB63-CFB5F7A9B7B2}" type="pres">
      <dgm:prSet presAssocID="{B4DDBC84-9276-4211-8548-A169DFBFD3CD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D019E2E3-E96D-4C33-91AD-24CA482A1B07}" type="pres">
      <dgm:prSet presAssocID="{BE3284B3-2A6D-4C6E-8677-AEA242A3AAD8}" presName="sp" presStyleCnt="0"/>
      <dgm:spPr/>
    </dgm:pt>
    <dgm:pt modelId="{5986E587-5BB4-49D8-910E-8217F02B76E2}" type="pres">
      <dgm:prSet presAssocID="{304A07D0-5D82-4F99-BE21-CD8D97BD70DE}" presName="linNode" presStyleCnt="0"/>
      <dgm:spPr/>
    </dgm:pt>
    <dgm:pt modelId="{7244BDE4-37DF-4876-9B41-943D8DA3CE63}" type="pres">
      <dgm:prSet presAssocID="{304A07D0-5D82-4F99-BE21-CD8D97BD70DE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CDB5ED23-68C1-48A2-BC69-A15BBEC46A3A}" type="pres">
      <dgm:prSet presAssocID="{2762B19C-B292-4184-A400-F92D9E114D17}" presName="sp" presStyleCnt="0"/>
      <dgm:spPr/>
    </dgm:pt>
    <dgm:pt modelId="{497EAF11-57E9-4951-A917-E9CD32CE1EBD}" type="pres">
      <dgm:prSet presAssocID="{49A02EE4-F2AE-43F3-B8C1-9BC4BBE47F8F}" presName="linNode" presStyleCnt="0"/>
      <dgm:spPr/>
    </dgm:pt>
    <dgm:pt modelId="{EB5364C4-056B-4DA4-8966-4E0AB9C6770D}" type="pres">
      <dgm:prSet presAssocID="{49A02EE4-F2AE-43F3-B8C1-9BC4BBE47F8F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532CB9F6-D063-4F89-9680-8E98DA3FB639}" type="pres">
      <dgm:prSet presAssocID="{1F49B7F9-C2FB-4372-BB15-C29753279235}" presName="sp" presStyleCnt="0"/>
      <dgm:spPr/>
    </dgm:pt>
    <dgm:pt modelId="{2F7F4E59-736E-4793-A50B-AE414C2A258A}" type="pres">
      <dgm:prSet presAssocID="{7FD0CABD-5F5E-43E4-91D3-2AC24A4922C9}" presName="linNode" presStyleCnt="0"/>
      <dgm:spPr/>
    </dgm:pt>
    <dgm:pt modelId="{60B36D17-9760-4C36-A177-303E929EEBB9}" type="pres">
      <dgm:prSet presAssocID="{7FD0CABD-5F5E-43E4-91D3-2AC24A4922C9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D1F22FB2-45E3-4E8E-8257-6BECDEF59F4B}" type="pres">
      <dgm:prSet presAssocID="{496BB674-4144-4C0A-B8B4-4683859065B1}" presName="sp" presStyleCnt="0"/>
      <dgm:spPr/>
    </dgm:pt>
    <dgm:pt modelId="{0EC11FB3-7F59-454B-A582-1BDEF01B6B45}" type="pres">
      <dgm:prSet presAssocID="{07A85BBC-A5BA-4B4A-9727-98592D7D7DFE}" presName="linNode" presStyleCnt="0"/>
      <dgm:spPr/>
    </dgm:pt>
    <dgm:pt modelId="{56BC89E1-A297-4FCB-A449-DA0912AEFA21}" type="pres">
      <dgm:prSet presAssocID="{07A85BBC-A5BA-4B4A-9727-98592D7D7DFE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D337D010-639B-4D93-949A-AF2653E35417}" type="presOf" srcId="{F7AF65C1-A135-4F10-995E-CFE9DFE322BF}" destId="{B221851A-324A-4509-B20B-F2676E12F562}" srcOrd="0" destOrd="0" presId="urn:microsoft.com/office/officeart/2005/8/layout/vList5"/>
    <dgm:cxn modelId="{B9A37E3D-CE60-46DD-95C6-610436C525B3}" type="presOf" srcId="{B4DDBC84-9276-4211-8548-A169DFBFD3CD}" destId="{064A81E8-2804-4129-AB63-CFB5F7A9B7B2}" srcOrd="0" destOrd="0" presId="urn:microsoft.com/office/officeart/2005/8/layout/vList5"/>
    <dgm:cxn modelId="{4FA74A60-9668-48E8-923B-03F4AAC36BB4}" srcId="{F7AF65C1-A135-4F10-995E-CFE9DFE322BF}" destId="{07A85BBC-A5BA-4B4A-9727-98592D7D7DFE}" srcOrd="4" destOrd="0" parTransId="{E0F5B50E-1552-4F51-B1D9-AF7E807B05B1}" sibTransId="{6E75D833-CDD9-4691-AE3E-19AEC47116E1}"/>
    <dgm:cxn modelId="{8EB6BC43-1F36-47D5-842A-70DDA3B53D32}" type="presOf" srcId="{7FD0CABD-5F5E-43E4-91D3-2AC24A4922C9}" destId="{60B36D17-9760-4C36-A177-303E929EEBB9}" srcOrd="0" destOrd="0" presId="urn:microsoft.com/office/officeart/2005/8/layout/vList5"/>
    <dgm:cxn modelId="{5F1C2F46-A7BA-4424-8FCA-6303F7E5C809}" srcId="{F7AF65C1-A135-4F10-995E-CFE9DFE322BF}" destId="{304A07D0-5D82-4F99-BE21-CD8D97BD70DE}" srcOrd="1" destOrd="0" parTransId="{D5EFDBE2-AB39-441D-B996-1F51BBD833E1}" sibTransId="{2762B19C-B292-4184-A400-F92D9E114D17}"/>
    <dgm:cxn modelId="{B86B1B6B-8D92-4A2E-8BC9-873F714ED89C}" srcId="{F7AF65C1-A135-4F10-995E-CFE9DFE322BF}" destId="{7FD0CABD-5F5E-43E4-91D3-2AC24A4922C9}" srcOrd="3" destOrd="0" parTransId="{31314B59-13D9-4FFC-BD1B-F91530A336D6}" sibTransId="{496BB674-4144-4C0A-B8B4-4683859065B1}"/>
    <dgm:cxn modelId="{002E576F-4767-4698-8256-CB997C5FB8A3}" srcId="{F7AF65C1-A135-4F10-995E-CFE9DFE322BF}" destId="{49A02EE4-F2AE-43F3-B8C1-9BC4BBE47F8F}" srcOrd="2" destOrd="0" parTransId="{030029DC-F898-4EA4-B34F-44E89D364E71}" sibTransId="{1F49B7F9-C2FB-4372-BB15-C29753279235}"/>
    <dgm:cxn modelId="{250B7D91-5ADC-4B69-A8AB-A86C7B20BCE5}" type="presOf" srcId="{304A07D0-5D82-4F99-BE21-CD8D97BD70DE}" destId="{7244BDE4-37DF-4876-9B41-943D8DA3CE63}" srcOrd="0" destOrd="0" presId="urn:microsoft.com/office/officeart/2005/8/layout/vList5"/>
    <dgm:cxn modelId="{AD38B0B9-C34A-4249-BAFB-AC8DB60636A0}" type="presOf" srcId="{07A85BBC-A5BA-4B4A-9727-98592D7D7DFE}" destId="{56BC89E1-A297-4FCB-A449-DA0912AEFA21}" srcOrd="0" destOrd="0" presId="urn:microsoft.com/office/officeart/2005/8/layout/vList5"/>
    <dgm:cxn modelId="{4A4A3CF8-A011-4672-91D8-3BACD0FFFDD7}" type="presOf" srcId="{49A02EE4-F2AE-43F3-B8C1-9BC4BBE47F8F}" destId="{EB5364C4-056B-4DA4-8966-4E0AB9C6770D}" srcOrd="0" destOrd="0" presId="urn:microsoft.com/office/officeart/2005/8/layout/vList5"/>
    <dgm:cxn modelId="{E74993FC-6FBA-4D75-8255-94E34137FBF0}" srcId="{F7AF65C1-A135-4F10-995E-CFE9DFE322BF}" destId="{B4DDBC84-9276-4211-8548-A169DFBFD3CD}" srcOrd="0" destOrd="0" parTransId="{27A0E3BB-689B-4717-9C8E-D1CCCD8F6F98}" sibTransId="{BE3284B3-2A6D-4C6E-8677-AEA242A3AAD8}"/>
    <dgm:cxn modelId="{56F3C05E-2A59-40A2-8A71-8B22800CDCD1}" type="presParOf" srcId="{B221851A-324A-4509-B20B-F2676E12F562}" destId="{E068C6EA-FA27-4120-A4B3-6B377A40C1A4}" srcOrd="0" destOrd="0" presId="urn:microsoft.com/office/officeart/2005/8/layout/vList5"/>
    <dgm:cxn modelId="{BFA20AB5-959E-4ECA-8022-224664FF0576}" type="presParOf" srcId="{E068C6EA-FA27-4120-A4B3-6B377A40C1A4}" destId="{064A81E8-2804-4129-AB63-CFB5F7A9B7B2}" srcOrd="0" destOrd="0" presId="urn:microsoft.com/office/officeart/2005/8/layout/vList5"/>
    <dgm:cxn modelId="{3FB3F60F-63A9-498F-B429-76187FBA6370}" type="presParOf" srcId="{B221851A-324A-4509-B20B-F2676E12F562}" destId="{D019E2E3-E96D-4C33-91AD-24CA482A1B07}" srcOrd="1" destOrd="0" presId="urn:microsoft.com/office/officeart/2005/8/layout/vList5"/>
    <dgm:cxn modelId="{CC091470-2CE8-47C1-B8B8-8B839721844E}" type="presParOf" srcId="{B221851A-324A-4509-B20B-F2676E12F562}" destId="{5986E587-5BB4-49D8-910E-8217F02B76E2}" srcOrd="2" destOrd="0" presId="urn:microsoft.com/office/officeart/2005/8/layout/vList5"/>
    <dgm:cxn modelId="{1AA1F1D7-AE76-4ED8-9DB5-CBCDA51C28CF}" type="presParOf" srcId="{5986E587-5BB4-49D8-910E-8217F02B76E2}" destId="{7244BDE4-37DF-4876-9B41-943D8DA3CE63}" srcOrd="0" destOrd="0" presId="urn:microsoft.com/office/officeart/2005/8/layout/vList5"/>
    <dgm:cxn modelId="{61ADBCEE-FF24-4B3E-911A-91CD09D9515C}" type="presParOf" srcId="{B221851A-324A-4509-B20B-F2676E12F562}" destId="{CDB5ED23-68C1-48A2-BC69-A15BBEC46A3A}" srcOrd="3" destOrd="0" presId="urn:microsoft.com/office/officeart/2005/8/layout/vList5"/>
    <dgm:cxn modelId="{1A8CC3B7-E25A-4D2D-A39D-607AA613596A}" type="presParOf" srcId="{B221851A-324A-4509-B20B-F2676E12F562}" destId="{497EAF11-57E9-4951-A917-E9CD32CE1EBD}" srcOrd="4" destOrd="0" presId="urn:microsoft.com/office/officeart/2005/8/layout/vList5"/>
    <dgm:cxn modelId="{F68D1E29-0436-47CF-B079-8F6578AB6FE8}" type="presParOf" srcId="{497EAF11-57E9-4951-A917-E9CD32CE1EBD}" destId="{EB5364C4-056B-4DA4-8966-4E0AB9C6770D}" srcOrd="0" destOrd="0" presId="urn:microsoft.com/office/officeart/2005/8/layout/vList5"/>
    <dgm:cxn modelId="{5775B9EF-451E-4B95-9F72-7C6C1EA5B0C4}" type="presParOf" srcId="{B221851A-324A-4509-B20B-F2676E12F562}" destId="{532CB9F6-D063-4F89-9680-8E98DA3FB639}" srcOrd="5" destOrd="0" presId="urn:microsoft.com/office/officeart/2005/8/layout/vList5"/>
    <dgm:cxn modelId="{8655F2E6-296A-417B-9B17-D5955EC768E6}" type="presParOf" srcId="{B221851A-324A-4509-B20B-F2676E12F562}" destId="{2F7F4E59-736E-4793-A50B-AE414C2A258A}" srcOrd="6" destOrd="0" presId="urn:microsoft.com/office/officeart/2005/8/layout/vList5"/>
    <dgm:cxn modelId="{9A85B09E-C8D6-4B69-8256-F753D8C8632C}" type="presParOf" srcId="{2F7F4E59-736E-4793-A50B-AE414C2A258A}" destId="{60B36D17-9760-4C36-A177-303E929EEBB9}" srcOrd="0" destOrd="0" presId="urn:microsoft.com/office/officeart/2005/8/layout/vList5"/>
    <dgm:cxn modelId="{A023E815-023A-49CC-853C-1CA08F189EF3}" type="presParOf" srcId="{B221851A-324A-4509-B20B-F2676E12F562}" destId="{D1F22FB2-45E3-4E8E-8257-6BECDEF59F4B}" srcOrd="7" destOrd="0" presId="urn:microsoft.com/office/officeart/2005/8/layout/vList5"/>
    <dgm:cxn modelId="{F1B52656-0C8A-4C1F-84DD-0E6E2500FD2F}" type="presParOf" srcId="{B221851A-324A-4509-B20B-F2676E12F562}" destId="{0EC11FB3-7F59-454B-A582-1BDEF01B6B45}" srcOrd="8" destOrd="0" presId="urn:microsoft.com/office/officeart/2005/8/layout/vList5"/>
    <dgm:cxn modelId="{4E5E6C5A-A0F6-4554-B496-A771CBA12F29}" type="presParOf" srcId="{0EC11FB3-7F59-454B-A582-1BDEF01B6B45}" destId="{56BC89E1-A297-4FCB-A449-DA0912AEFA2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4F02D8-9252-431C-8A8B-14462AC9A8C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1C3D924-A661-44AF-9FAC-8D20DDA4B3B5}">
      <dgm:prSet/>
      <dgm:spPr/>
      <dgm:t>
        <a:bodyPr/>
        <a:lstStyle/>
        <a:p>
          <a:r>
            <a:rPr lang="es-ES"/>
            <a:t>Recibir dinero (administraciones, multas).</a:t>
          </a:r>
          <a:endParaRPr lang="en-US"/>
        </a:p>
      </dgm:t>
    </dgm:pt>
    <dgm:pt modelId="{41F0DE44-6478-4D4D-AD89-A63AF885F6CA}" type="parTrans" cxnId="{BE1A295E-77C5-477C-BE5F-AB18B8AFC151}">
      <dgm:prSet/>
      <dgm:spPr/>
      <dgm:t>
        <a:bodyPr/>
        <a:lstStyle/>
        <a:p>
          <a:endParaRPr lang="en-US"/>
        </a:p>
      </dgm:t>
    </dgm:pt>
    <dgm:pt modelId="{5E6E962D-2783-4226-B031-4865EA588C7B}" type="sibTrans" cxnId="{BE1A295E-77C5-477C-BE5F-AB18B8AFC151}">
      <dgm:prSet/>
      <dgm:spPr/>
      <dgm:t>
        <a:bodyPr/>
        <a:lstStyle/>
        <a:p>
          <a:endParaRPr lang="en-US"/>
        </a:p>
      </dgm:t>
    </dgm:pt>
    <dgm:pt modelId="{11A567E0-F77C-4B11-AC5C-113B7F19C932}">
      <dgm:prSet/>
      <dgm:spPr/>
      <dgm:t>
        <a:bodyPr/>
        <a:lstStyle/>
        <a:p>
          <a:r>
            <a:rPr lang="es-ES"/>
            <a:t>Generar normativas de convivencia.</a:t>
          </a:r>
          <a:endParaRPr lang="en-US"/>
        </a:p>
      </dgm:t>
    </dgm:pt>
    <dgm:pt modelId="{EADF2F7F-D240-47FA-A46F-AB75F6D40446}" type="parTrans" cxnId="{E4BDECB6-92AF-46F8-93B4-FE6767A56DBC}">
      <dgm:prSet/>
      <dgm:spPr/>
      <dgm:t>
        <a:bodyPr/>
        <a:lstStyle/>
        <a:p>
          <a:endParaRPr lang="en-US"/>
        </a:p>
      </dgm:t>
    </dgm:pt>
    <dgm:pt modelId="{318CA10A-AA1B-418D-BF3B-2B5CC7AB9233}" type="sibTrans" cxnId="{E4BDECB6-92AF-46F8-93B4-FE6767A56DBC}">
      <dgm:prSet/>
      <dgm:spPr/>
      <dgm:t>
        <a:bodyPr/>
        <a:lstStyle/>
        <a:p>
          <a:endParaRPr lang="en-US"/>
        </a:p>
      </dgm:t>
    </dgm:pt>
    <dgm:pt modelId="{1078DAFA-654E-402A-A393-EE6A02485EC6}">
      <dgm:prSet/>
      <dgm:spPr/>
      <dgm:t>
        <a:bodyPr/>
        <a:lstStyle/>
        <a:p>
          <a:r>
            <a:rPr lang="es-ES"/>
            <a:t>Contratar personal-Despedir personal.</a:t>
          </a:r>
          <a:endParaRPr lang="en-US"/>
        </a:p>
      </dgm:t>
    </dgm:pt>
    <dgm:pt modelId="{7E285652-2725-4758-B974-D4D6716FC242}" type="parTrans" cxnId="{1C51535D-EFD1-4646-948F-953CC7B1175F}">
      <dgm:prSet/>
      <dgm:spPr/>
      <dgm:t>
        <a:bodyPr/>
        <a:lstStyle/>
        <a:p>
          <a:endParaRPr lang="en-US"/>
        </a:p>
      </dgm:t>
    </dgm:pt>
    <dgm:pt modelId="{AD35396E-2CE3-450A-9F0A-422FD8090B61}" type="sibTrans" cxnId="{1C51535D-EFD1-4646-948F-953CC7B1175F}">
      <dgm:prSet/>
      <dgm:spPr/>
      <dgm:t>
        <a:bodyPr/>
        <a:lstStyle/>
        <a:p>
          <a:endParaRPr lang="en-US"/>
        </a:p>
      </dgm:t>
    </dgm:pt>
    <dgm:pt modelId="{360ADBFC-72C5-4694-A941-51804ED6B2B1}">
      <dgm:prSet/>
      <dgm:spPr/>
      <dgm:t>
        <a:bodyPr/>
        <a:lstStyle/>
        <a:p>
          <a:r>
            <a:rPr lang="es-ES"/>
            <a:t>Pagar costos (salarios personales, servicios públicos, impuestos, daños, mantenimiento)</a:t>
          </a:r>
          <a:endParaRPr lang="en-US"/>
        </a:p>
      </dgm:t>
    </dgm:pt>
    <dgm:pt modelId="{EAFA4A68-428A-424E-8BF4-C21F1FF54764}" type="parTrans" cxnId="{4B068F83-CD0A-4571-B9F6-61C06BE3E8F1}">
      <dgm:prSet/>
      <dgm:spPr/>
      <dgm:t>
        <a:bodyPr/>
        <a:lstStyle/>
        <a:p>
          <a:endParaRPr lang="en-US"/>
        </a:p>
      </dgm:t>
    </dgm:pt>
    <dgm:pt modelId="{E8C38EAF-98D2-488B-96F0-6E2C5081467D}" type="sibTrans" cxnId="{4B068F83-CD0A-4571-B9F6-61C06BE3E8F1}">
      <dgm:prSet/>
      <dgm:spPr/>
      <dgm:t>
        <a:bodyPr/>
        <a:lstStyle/>
        <a:p>
          <a:endParaRPr lang="en-US"/>
        </a:p>
      </dgm:t>
    </dgm:pt>
    <dgm:pt modelId="{13E49AF3-7F06-42C7-AC5E-E8020964AEEC}">
      <dgm:prSet/>
      <dgm:spPr/>
      <dgm:t>
        <a:bodyPr/>
        <a:lstStyle/>
        <a:p>
          <a:r>
            <a:rPr lang="es-ES"/>
            <a:t>Manejar información (Registrar personal y residentes, modificar datos, control acerca de pagos y costos).</a:t>
          </a:r>
          <a:endParaRPr lang="en-US"/>
        </a:p>
      </dgm:t>
    </dgm:pt>
    <dgm:pt modelId="{9BD6E046-952E-42F5-A976-1030EAC11F03}" type="parTrans" cxnId="{CA550B2E-89A3-4BAD-B01B-3C92852B58B9}">
      <dgm:prSet/>
      <dgm:spPr/>
      <dgm:t>
        <a:bodyPr/>
        <a:lstStyle/>
        <a:p>
          <a:endParaRPr lang="en-US"/>
        </a:p>
      </dgm:t>
    </dgm:pt>
    <dgm:pt modelId="{008B8172-6662-4246-8A48-180ABB3952C2}" type="sibTrans" cxnId="{CA550B2E-89A3-4BAD-B01B-3C92852B58B9}">
      <dgm:prSet/>
      <dgm:spPr/>
      <dgm:t>
        <a:bodyPr/>
        <a:lstStyle/>
        <a:p>
          <a:endParaRPr lang="en-US"/>
        </a:p>
      </dgm:t>
    </dgm:pt>
    <dgm:pt modelId="{510F7A61-D605-434D-A474-939621598E7D}">
      <dgm:prSet/>
      <dgm:spPr/>
      <dgm:t>
        <a:bodyPr/>
        <a:lstStyle/>
        <a:p>
          <a:r>
            <a:rPr lang="es-ES"/>
            <a:t>Difundir información.</a:t>
          </a:r>
          <a:endParaRPr lang="en-US"/>
        </a:p>
      </dgm:t>
    </dgm:pt>
    <dgm:pt modelId="{8EBC5ADD-7C2D-4224-B680-9800680E6087}" type="parTrans" cxnId="{A27E89BF-D3CB-4041-8147-88A0DBBAE414}">
      <dgm:prSet/>
      <dgm:spPr/>
      <dgm:t>
        <a:bodyPr/>
        <a:lstStyle/>
        <a:p>
          <a:endParaRPr lang="en-US"/>
        </a:p>
      </dgm:t>
    </dgm:pt>
    <dgm:pt modelId="{22D17704-ACF8-4830-990C-5F85D7E3B106}" type="sibTrans" cxnId="{A27E89BF-D3CB-4041-8147-88A0DBBAE414}">
      <dgm:prSet/>
      <dgm:spPr/>
      <dgm:t>
        <a:bodyPr/>
        <a:lstStyle/>
        <a:p>
          <a:endParaRPr lang="en-US"/>
        </a:p>
      </dgm:t>
    </dgm:pt>
    <dgm:pt modelId="{EF80ECEC-395B-43ED-8838-33F1A436DB5F}">
      <dgm:prSet/>
      <dgm:spPr/>
      <dgm:t>
        <a:bodyPr/>
        <a:lstStyle/>
        <a:p>
          <a:r>
            <a:rPr lang="es-ES"/>
            <a:t>Tramitar asuntos legales.</a:t>
          </a:r>
          <a:endParaRPr lang="en-US"/>
        </a:p>
      </dgm:t>
    </dgm:pt>
    <dgm:pt modelId="{0F471BAF-3F8D-4484-B2D6-E7486603C81B}" type="parTrans" cxnId="{69E85737-1FF8-4F35-AE0F-70FA86A67954}">
      <dgm:prSet/>
      <dgm:spPr/>
      <dgm:t>
        <a:bodyPr/>
        <a:lstStyle/>
        <a:p>
          <a:endParaRPr lang="en-US"/>
        </a:p>
      </dgm:t>
    </dgm:pt>
    <dgm:pt modelId="{A80167F5-FD91-45F7-B17A-6D7E9A093287}" type="sibTrans" cxnId="{69E85737-1FF8-4F35-AE0F-70FA86A67954}">
      <dgm:prSet/>
      <dgm:spPr/>
      <dgm:t>
        <a:bodyPr/>
        <a:lstStyle/>
        <a:p>
          <a:endParaRPr lang="en-US"/>
        </a:p>
      </dgm:t>
    </dgm:pt>
    <dgm:pt modelId="{B800BD29-B21C-435D-8310-2F39D49466A1}">
      <dgm:prSet/>
      <dgm:spPr/>
      <dgm:t>
        <a:bodyPr/>
        <a:lstStyle/>
        <a:p>
          <a:r>
            <a:rPr lang="es-ES"/>
            <a:t>Controlar el ingreso a la copropiedad.</a:t>
          </a:r>
          <a:endParaRPr lang="en-US"/>
        </a:p>
      </dgm:t>
    </dgm:pt>
    <dgm:pt modelId="{6A5429A8-6266-4DAA-A500-ECF5420B3764}" type="parTrans" cxnId="{C24D2568-BE7F-4226-BA26-04C9F068B9B4}">
      <dgm:prSet/>
      <dgm:spPr/>
      <dgm:t>
        <a:bodyPr/>
        <a:lstStyle/>
        <a:p>
          <a:endParaRPr lang="en-US"/>
        </a:p>
      </dgm:t>
    </dgm:pt>
    <dgm:pt modelId="{B0A57E41-2AF1-4219-AE88-A739C2948172}" type="sibTrans" cxnId="{C24D2568-BE7F-4226-BA26-04C9F068B9B4}">
      <dgm:prSet/>
      <dgm:spPr/>
      <dgm:t>
        <a:bodyPr/>
        <a:lstStyle/>
        <a:p>
          <a:endParaRPr lang="en-US"/>
        </a:p>
      </dgm:t>
    </dgm:pt>
    <dgm:pt modelId="{98C7DCD0-6311-437B-9C56-9C828BACCF6B}" type="pres">
      <dgm:prSet presAssocID="{3C4F02D8-9252-431C-8A8B-14462AC9A8CE}" presName="linear" presStyleCnt="0">
        <dgm:presLayoutVars>
          <dgm:animLvl val="lvl"/>
          <dgm:resizeHandles val="exact"/>
        </dgm:presLayoutVars>
      </dgm:prSet>
      <dgm:spPr/>
    </dgm:pt>
    <dgm:pt modelId="{2D849A72-3845-4121-9B65-A768061340B3}" type="pres">
      <dgm:prSet presAssocID="{61C3D924-A661-44AF-9FAC-8D20DDA4B3B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789813CF-FCDD-431E-B105-61EB4ADBBE87}" type="pres">
      <dgm:prSet presAssocID="{5E6E962D-2783-4226-B031-4865EA588C7B}" presName="spacer" presStyleCnt="0"/>
      <dgm:spPr/>
    </dgm:pt>
    <dgm:pt modelId="{4B9CD3BE-3B9A-46EB-97CC-6CFF17E23455}" type="pres">
      <dgm:prSet presAssocID="{11A567E0-F77C-4B11-AC5C-113B7F19C932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AD68C8FE-E77B-442F-A201-63AE8BDEF123}" type="pres">
      <dgm:prSet presAssocID="{318CA10A-AA1B-418D-BF3B-2B5CC7AB9233}" presName="spacer" presStyleCnt="0"/>
      <dgm:spPr/>
    </dgm:pt>
    <dgm:pt modelId="{B6C185F8-0AFA-41EA-88B2-55512B76E3DE}" type="pres">
      <dgm:prSet presAssocID="{1078DAFA-654E-402A-A393-EE6A02485EC6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4757A148-07CB-411D-A268-DF533A1FB12E}" type="pres">
      <dgm:prSet presAssocID="{AD35396E-2CE3-450A-9F0A-422FD8090B61}" presName="spacer" presStyleCnt="0"/>
      <dgm:spPr/>
    </dgm:pt>
    <dgm:pt modelId="{88954965-2B52-436F-9675-96596E7B79CA}" type="pres">
      <dgm:prSet presAssocID="{360ADBFC-72C5-4694-A941-51804ED6B2B1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ACA68C3E-A155-4DD2-86E7-0A43EF80B4DA}" type="pres">
      <dgm:prSet presAssocID="{E8C38EAF-98D2-488B-96F0-6E2C5081467D}" presName="spacer" presStyleCnt="0"/>
      <dgm:spPr/>
    </dgm:pt>
    <dgm:pt modelId="{D7575D9A-06AC-4254-BEDB-49BBE9A1C449}" type="pres">
      <dgm:prSet presAssocID="{13E49AF3-7F06-42C7-AC5E-E8020964AEE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2D82817E-9CF1-4E14-A116-09190BD64FD4}" type="pres">
      <dgm:prSet presAssocID="{008B8172-6662-4246-8A48-180ABB3952C2}" presName="spacer" presStyleCnt="0"/>
      <dgm:spPr/>
    </dgm:pt>
    <dgm:pt modelId="{89DE7A0C-6ED9-4BA4-B37C-10135A9D1DC7}" type="pres">
      <dgm:prSet presAssocID="{510F7A61-D605-434D-A474-939621598E7D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FD3AE1E2-183F-4DA1-881E-B5DB829BC3CC}" type="pres">
      <dgm:prSet presAssocID="{22D17704-ACF8-4830-990C-5F85D7E3B106}" presName="spacer" presStyleCnt="0"/>
      <dgm:spPr/>
    </dgm:pt>
    <dgm:pt modelId="{052BED6D-5FA2-438B-B5EB-003436E08305}" type="pres">
      <dgm:prSet presAssocID="{EF80ECEC-395B-43ED-8838-33F1A436DB5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5B6C6CB8-91F0-4CC7-B550-D9C3F9CA6B11}" type="pres">
      <dgm:prSet presAssocID="{A80167F5-FD91-45F7-B17A-6D7E9A093287}" presName="spacer" presStyleCnt="0"/>
      <dgm:spPr/>
    </dgm:pt>
    <dgm:pt modelId="{FE8E0110-D149-4135-BEA9-4AD3DF643063}" type="pres">
      <dgm:prSet presAssocID="{B800BD29-B21C-435D-8310-2F39D49466A1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91EBD31E-7790-4F72-B3C2-58EA31937BDB}" type="presOf" srcId="{1078DAFA-654E-402A-A393-EE6A02485EC6}" destId="{B6C185F8-0AFA-41EA-88B2-55512B76E3DE}" srcOrd="0" destOrd="0" presId="urn:microsoft.com/office/officeart/2005/8/layout/vList2"/>
    <dgm:cxn modelId="{CA550B2E-89A3-4BAD-B01B-3C92852B58B9}" srcId="{3C4F02D8-9252-431C-8A8B-14462AC9A8CE}" destId="{13E49AF3-7F06-42C7-AC5E-E8020964AEEC}" srcOrd="4" destOrd="0" parTransId="{9BD6E046-952E-42F5-A976-1030EAC11F03}" sibTransId="{008B8172-6662-4246-8A48-180ABB3952C2}"/>
    <dgm:cxn modelId="{5C6EFE2E-B74F-413A-8707-83906395DF3C}" type="presOf" srcId="{360ADBFC-72C5-4694-A941-51804ED6B2B1}" destId="{88954965-2B52-436F-9675-96596E7B79CA}" srcOrd="0" destOrd="0" presId="urn:microsoft.com/office/officeart/2005/8/layout/vList2"/>
    <dgm:cxn modelId="{69E85737-1FF8-4F35-AE0F-70FA86A67954}" srcId="{3C4F02D8-9252-431C-8A8B-14462AC9A8CE}" destId="{EF80ECEC-395B-43ED-8838-33F1A436DB5F}" srcOrd="6" destOrd="0" parTransId="{0F471BAF-3F8D-4484-B2D6-E7486603C81B}" sibTransId="{A80167F5-FD91-45F7-B17A-6D7E9A093287}"/>
    <dgm:cxn modelId="{6FDFA339-68DE-43AE-A262-3DA4C62216FD}" type="presOf" srcId="{61C3D924-A661-44AF-9FAC-8D20DDA4B3B5}" destId="{2D849A72-3845-4121-9B65-A768061340B3}" srcOrd="0" destOrd="0" presId="urn:microsoft.com/office/officeart/2005/8/layout/vList2"/>
    <dgm:cxn modelId="{1C51535D-EFD1-4646-948F-953CC7B1175F}" srcId="{3C4F02D8-9252-431C-8A8B-14462AC9A8CE}" destId="{1078DAFA-654E-402A-A393-EE6A02485EC6}" srcOrd="2" destOrd="0" parTransId="{7E285652-2725-4758-B974-D4D6716FC242}" sibTransId="{AD35396E-2CE3-450A-9F0A-422FD8090B61}"/>
    <dgm:cxn modelId="{BE1A295E-77C5-477C-BE5F-AB18B8AFC151}" srcId="{3C4F02D8-9252-431C-8A8B-14462AC9A8CE}" destId="{61C3D924-A661-44AF-9FAC-8D20DDA4B3B5}" srcOrd="0" destOrd="0" parTransId="{41F0DE44-6478-4D4D-AD89-A63AF885F6CA}" sibTransId="{5E6E962D-2783-4226-B031-4865EA588C7B}"/>
    <dgm:cxn modelId="{5A73EA63-A092-42F6-8CDC-3253772C8EA5}" type="presOf" srcId="{3C4F02D8-9252-431C-8A8B-14462AC9A8CE}" destId="{98C7DCD0-6311-437B-9C56-9C828BACCF6B}" srcOrd="0" destOrd="0" presId="urn:microsoft.com/office/officeart/2005/8/layout/vList2"/>
    <dgm:cxn modelId="{C24D2568-BE7F-4226-BA26-04C9F068B9B4}" srcId="{3C4F02D8-9252-431C-8A8B-14462AC9A8CE}" destId="{B800BD29-B21C-435D-8310-2F39D49466A1}" srcOrd="7" destOrd="0" parTransId="{6A5429A8-6266-4DAA-A500-ECF5420B3764}" sibTransId="{B0A57E41-2AF1-4219-AE88-A739C2948172}"/>
    <dgm:cxn modelId="{4B068F83-CD0A-4571-B9F6-61C06BE3E8F1}" srcId="{3C4F02D8-9252-431C-8A8B-14462AC9A8CE}" destId="{360ADBFC-72C5-4694-A941-51804ED6B2B1}" srcOrd="3" destOrd="0" parTransId="{EAFA4A68-428A-424E-8BF4-C21F1FF54764}" sibTransId="{E8C38EAF-98D2-488B-96F0-6E2C5081467D}"/>
    <dgm:cxn modelId="{9551F797-CCF4-4070-98AB-B34A1B7DD765}" type="presOf" srcId="{EF80ECEC-395B-43ED-8838-33F1A436DB5F}" destId="{052BED6D-5FA2-438B-B5EB-003436E08305}" srcOrd="0" destOrd="0" presId="urn:microsoft.com/office/officeart/2005/8/layout/vList2"/>
    <dgm:cxn modelId="{5B05B1A8-D493-43AC-A1F6-A04C19A7CD37}" type="presOf" srcId="{13E49AF3-7F06-42C7-AC5E-E8020964AEEC}" destId="{D7575D9A-06AC-4254-BEDB-49BBE9A1C449}" srcOrd="0" destOrd="0" presId="urn:microsoft.com/office/officeart/2005/8/layout/vList2"/>
    <dgm:cxn modelId="{4F17E0AE-E65F-4B82-82A6-C81E2C9BC992}" type="presOf" srcId="{B800BD29-B21C-435D-8310-2F39D49466A1}" destId="{FE8E0110-D149-4135-BEA9-4AD3DF643063}" srcOrd="0" destOrd="0" presId="urn:microsoft.com/office/officeart/2005/8/layout/vList2"/>
    <dgm:cxn modelId="{E4BDECB6-92AF-46F8-93B4-FE6767A56DBC}" srcId="{3C4F02D8-9252-431C-8A8B-14462AC9A8CE}" destId="{11A567E0-F77C-4B11-AC5C-113B7F19C932}" srcOrd="1" destOrd="0" parTransId="{EADF2F7F-D240-47FA-A46F-AB75F6D40446}" sibTransId="{318CA10A-AA1B-418D-BF3B-2B5CC7AB9233}"/>
    <dgm:cxn modelId="{A27E89BF-D3CB-4041-8147-88A0DBBAE414}" srcId="{3C4F02D8-9252-431C-8A8B-14462AC9A8CE}" destId="{510F7A61-D605-434D-A474-939621598E7D}" srcOrd="5" destOrd="0" parTransId="{8EBC5ADD-7C2D-4224-B680-9800680E6087}" sibTransId="{22D17704-ACF8-4830-990C-5F85D7E3B106}"/>
    <dgm:cxn modelId="{05BC0FD1-82B1-4578-BD45-A8B2600D9C22}" type="presOf" srcId="{510F7A61-D605-434D-A474-939621598E7D}" destId="{89DE7A0C-6ED9-4BA4-B37C-10135A9D1DC7}" srcOrd="0" destOrd="0" presId="urn:microsoft.com/office/officeart/2005/8/layout/vList2"/>
    <dgm:cxn modelId="{3FFAE2FA-5D32-4404-8EA2-1075A0D004D3}" type="presOf" srcId="{11A567E0-F77C-4B11-AC5C-113B7F19C932}" destId="{4B9CD3BE-3B9A-46EB-97CC-6CFF17E23455}" srcOrd="0" destOrd="0" presId="urn:microsoft.com/office/officeart/2005/8/layout/vList2"/>
    <dgm:cxn modelId="{6B759DCC-C472-435D-96D0-8C162EBAB557}" type="presParOf" srcId="{98C7DCD0-6311-437B-9C56-9C828BACCF6B}" destId="{2D849A72-3845-4121-9B65-A768061340B3}" srcOrd="0" destOrd="0" presId="urn:microsoft.com/office/officeart/2005/8/layout/vList2"/>
    <dgm:cxn modelId="{781FB28B-0941-4D40-9AB3-872DC381EC64}" type="presParOf" srcId="{98C7DCD0-6311-437B-9C56-9C828BACCF6B}" destId="{789813CF-FCDD-431E-B105-61EB4ADBBE87}" srcOrd="1" destOrd="0" presId="urn:microsoft.com/office/officeart/2005/8/layout/vList2"/>
    <dgm:cxn modelId="{14A51B37-FAA4-44EB-9436-EEECF1235373}" type="presParOf" srcId="{98C7DCD0-6311-437B-9C56-9C828BACCF6B}" destId="{4B9CD3BE-3B9A-46EB-97CC-6CFF17E23455}" srcOrd="2" destOrd="0" presId="urn:microsoft.com/office/officeart/2005/8/layout/vList2"/>
    <dgm:cxn modelId="{6A3E3E67-267D-4813-982A-7802E0778E52}" type="presParOf" srcId="{98C7DCD0-6311-437B-9C56-9C828BACCF6B}" destId="{AD68C8FE-E77B-442F-A201-63AE8BDEF123}" srcOrd="3" destOrd="0" presId="urn:microsoft.com/office/officeart/2005/8/layout/vList2"/>
    <dgm:cxn modelId="{76910F71-57D3-48FA-8FF3-64A8CD8020BA}" type="presParOf" srcId="{98C7DCD0-6311-437B-9C56-9C828BACCF6B}" destId="{B6C185F8-0AFA-41EA-88B2-55512B76E3DE}" srcOrd="4" destOrd="0" presId="urn:microsoft.com/office/officeart/2005/8/layout/vList2"/>
    <dgm:cxn modelId="{D0743422-B71D-432F-B605-34F6E34FDDD0}" type="presParOf" srcId="{98C7DCD0-6311-437B-9C56-9C828BACCF6B}" destId="{4757A148-07CB-411D-A268-DF533A1FB12E}" srcOrd="5" destOrd="0" presId="urn:microsoft.com/office/officeart/2005/8/layout/vList2"/>
    <dgm:cxn modelId="{51E48532-6BB3-4DF7-92C8-4BD82D365F20}" type="presParOf" srcId="{98C7DCD0-6311-437B-9C56-9C828BACCF6B}" destId="{88954965-2B52-436F-9675-96596E7B79CA}" srcOrd="6" destOrd="0" presId="urn:microsoft.com/office/officeart/2005/8/layout/vList2"/>
    <dgm:cxn modelId="{01C6AB7A-8DAC-4AF4-9C42-97104D3E30A7}" type="presParOf" srcId="{98C7DCD0-6311-437B-9C56-9C828BACCF6B}" destId="{ACA68C3E-A155-4DD2-86E7-0A43EF80B4DA}" srcOrd="7" destOrd="0" presId="urn:microsoft.com/office/officeart/2005/8/layout/vList2"/>
    <dgm:cxn modelId="{946629B2-03B8-4DD0-BD1C-CD49F0491BEF}" type="presParOf" srcId="{98C7DCD0-6311-437B-9C56-9C828BACCF6B}" destId="{D7575D9A-06AC-4254-BEDB-49BBE9A1C449}" srcOrd="8" destOrd="0" presId="urn:microsoft.com/office/officeart/2005/8/layout/vList2"/>
    <dgm:cxn modelId="{3B35F605-91B5-4E19-B698-9154BF516405}" type="presParOf" srcId="{98C7DCD0-6311-437B-9C56-9C828BACCF6B}" destId="{2D82817E-9CF1-4E14-A116-09190BD64FD4}" srcOrd="9" destOrd="0" presId="urn:microsoft.com/office/officeart/2005/8/layout/vList2"/>
    <dgm:cxn modelId="{A60FF13C-431A-4B80-8258-A57B59238756}" type="presParOf" srcId="{98C7DCD0-6311-437B-9C56-9C828BACCF6B}" destId="{89DE7A0C-6ED9-4BA4-B37C-10135A9D1DC7}" srcOrd="10" destOrd="0" presId="urn:microsoft.com/office/officeart/2005/8/layout/vList2"/>
    <dgm:cxn modelId="{862FBBF2-EBE8-4884-827A-EDEFD04B0155}" type="presParOf" srcId="{98C7DCD0-6311-437B-9C56-9C828BACCF6B}" destId="{FD3AE1E2-183F-4DA1-881E-B5DB829BC3CC}" srcOrd="11" destOrd="0" presId="urn:microsoft.com/office/officeart/2005/8/layout/vList2"/>
    <dgm:cxn modelId="{58FE54B3-AC0F-4C0C-90AD-0EDB9448AB8F}" type="presParOf" srcId="{98C7DCD0-6311-437B-9C56-9C828BACCF6B}" destId="{052BED6D-5FA2-438B-B5EB-003436E08305}" srcOrd="12" destOrd="0" presId="urn:microsoft.com/office/officeart/2005/8/layout/vList2"/>
    <dgm:cxn modelId="{4C3ABAEC-AEB8-4EEB-8C67-9569E0B90A3F}" type="presParOf" srcId="{98C7DCD0-6311-437B-9C56-9C828BACCF6B}" destId="{5B6C6CB8-91F0-4CC7-B550-D9C3F9CA6B11}" srcOrd="13" destOrd="0" presId="urn:microsoft.com/office/officeart/2005/8/layout/vList2"/>
    <dgm:cxn modelId="{F02BA1E5-B278-4172-9846-23C6D5C62921}" type="presParOf" srcId="{98C7DCD0-6311-437B-9C56-9C828BACCF6B}" destId="{FE8E0110-D149-4135-BEA9-4AD3DF643063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05E62A-C7DB-46F3-8682-FA26F92B5B1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FBED82B-CF09-4772-B475-839C133F3D1D}">
      <dgm:prSet/>
      <dgm:spPr/>
      <dgm:t>
        <a:bodyPr/>
        <a:lstStyle/>
        <a:p>
          <a:r>
            <a:rPr lang="es-ES"/>
            <a:t>Fácil acceso de los datos.</a:t>
          </a:r>
          <a:endParaRPr lang="en-US"/>
        </a:p>
      </dgm:t>
    </dgm:pt>
    <dgm:pt modelId="{874CDF98-8DBB-4909-9862-5CC40FEF61A5}" type="parTrans" cxnId="{E21E3FB4-7CCF-4FC8-9C9A-4FDD55D9395B}">
      <dgm:prSet/>
      <dgm:spPr/>
      <dgm:t>
        <a:bodyPr/>
        <a:lstStyle/>
        <a:p>
          <a:endParaRPr lang="en-US"/>
        </a:p>
      </dgm:t>
    </dgm:pt>
    <dgm:pt modelId="{04953BAC-ED38-4C77-AB9F-BD2411E732C5}" type="sibTrans" cxnId="{E21E3FB4-7CCF-4FC8-9C9A-4FDD55D9395B}">
      <dgm:prSet/>
      <dgm:spPr/>
      <dgm:t>
        <a:bodyPr/>
        <a:lstStyle/>
        <a:p>
          <a:endParaRPr lang="en-US"/>
        </a:p>
      </dgm:t>
    </dgm:pt>
    <dgm:pt modelId="{C49FC43F-898F-49DA-A691-5DCF8978629F}">
      <dgm:prSet/>
      <dgm:spPr/>
      <dgm:t>
        <a:bodyPr/>
        <a:lstStyle/>
        <a:p>
          <a:r>
            <a:rPr lang="es-ES"/>
            <a:t>Plataforma amigable (fácil uso, intuitiva).</a:t>
          </a:r>
          <a:endParaRPr lang="en-US"/>
        </a:p>
      </dgm:t>
    </dgm:pt>
    <dgm:pt modelId="{1C8FAA7D-D6FC-413B-8D9C-371096ADFE7E}" type="parTrans" cxnId="{F3F402DF-67CD-49D2-86CF-CF3F314CA759}">
      <dgm:prSet/>
      <dgm:spPr/>
      <dgm:t>
        <a:bodyPr/>
        <a:lstStyle/>
        <a:p>
          <a:endParaRPr lang="en-US"/>
        </a:p>
      </dgm:t>
    </dgm:pt>
    <dgm:pt modelId="{5676F338-1A41-4543-BD69-AB87C6035384}" type="sibTrans" cxnId="{F3F402DF-67CD-49D2-86CF-CF3F314CA759}">
      <dgm:prSet/>
      <dgm:spPr/>
      <dgm:t>
        <a:bodyPr/>
        <a:lstStyle/>
        <a:p>
          <a:endParaRPr lang="en-US"/>
        </a:p>
      </dgm:t>
    </dgm:pt>
    <dgm:pt modelId="{417DE848-2B38-4AE5-AEAF-AE0D2F493674}">
      <dgm:prSet/>
      <dgm:spPr/>
      <dgm:t>
        <a:bodyPr/>
        <a:lstStyle/>
        <a:p>
          <a:r>
            <a:rPr lang="es-ES"/>
            <a:t>Precisión en la toma y cálculo de datos.</a:t>
          </a:r>
          <a:endParaRPr lang="en-US"/>
        </a:p>
      </dgm:t>
    </dgm:pt>
    <dgm:pt modelId="{B5C2CF49-EDC8-4E80-989F-3D8D912BC308}" type="parTrans" cxnId="{1A93C89F-A02E-45BC-AA5B-2965BEEC0687}">
      <dgm:prSet/>
      <dgm:spPr/>
      <dgm:t>
        <a:bodyPr/>
        <a:lstStyle/>
        <a:p>
          <a:endParaRPr lang="en-US"/>
        </a:p>
      </dgm:t>
    </dgm:pt>
    <dgm:pt modelId="{F14DCCE4-AD2D-4A88-A2B5-CF9107534E99}" type="sibTrans" cxnId="{1A93C89F-A02E-45BC-AA5B-2965BEEC0687}">
      <dgm:prSet/>
      <dgm:spPr/>
      <dgm:t>
        <a:bodyPr/>
        <a:lstStyle/>
        <a:p>
          <a:endParaRPr lang="en-US"/>
        </a:p>
      </dgm:t>
    </dgm:pt>
    <dgm:pt modelId="{99AA4BC8-6DD0-47F0-8277-6D304C9CCD40}">
      <dgm:prSet/>
      <dgm:spPr/>
      <dgm:t>
        <a:bodyPr/>
        <a:lstStyle/>
        <a:p>
          <a:r>
            <a:rPr lang="es-ES"/>
            <a:t>Comunicación asertiva. (Alertas y Advertencias)</a:t>
          </a:r>
          <a:endParaRPr lang="en-US"/>
        </a:p>
      </dgm:t>
    </dgm:pt>
    <dgm:pt modelId="{A7BCDF94-050D-4A3E-860E-C29F7D409BBB}" type="parTrans" cxnId="{3F5793DB-B368-42DD-9A9B-5B3156F86158}">
      <dgm:prSet/>
      <dgm:spPr/>
      <dgm:t>
        <a:bodyPr/>
        <a:lstStyle/>
        <a:p>
          <a:endParaRPr lang="en-US"/>
        </a:p>
      </dgm:t>
    </dgm:pt>
    <dgm:pt modelId="{89DDA0E6-2B46-4C6E-8FD7-AB7889D2FBBB}" type="sibTrans" cxnId="{3F5793DB-B368-42DD-9A9B-5B3156F86158}">
      <dgm:prSet/>
      <dgm:spPr/>
      <dgm:t>
        <a:bodyPr/>
        <a:lstStyle/>
        <a:p>
          <a:endParaRPr lang="en-US"/>
        </a:p>
      </dgm:t>
    </dgm:pt>
    <dgm:pt modelId="{42BBE386-86C3-4BDD-809F-93ED61B2A880}">
      <dgm:prSet/>
      <dgm:spPr/>
      <dgm:t>
        <a:bodyPr/>
        <a:lstStyle/>
        <a:p>
          <a:r>
            <a:rPr lang="es-ES"/>
            <a:t>Seguridad y privacidad para los datos.</a:t>
          </a:r>
          <a:endParaRPr lang="en-US"/>
        </a:p>
      </dgm:t>
    </dgm:pt>
    <dgm:pt modelId="{314E4FEF-D520-409F-988A-1CB3B5399037}" type="parTrans" cxnId="{DEBDC040-1C40-4EFD-AC13-297CF248E971}">
      <dgm:prSet/>
      <dgm:spPr/>
      <dgm:t>
        <a:bodyPr/>
        <a:lstStyle/>
        <a:p>
          <a:endParaRPr lang="en-US"/>
        </a:p>
      </dgm:t>
    </dgm:pt>
    <dgm:pt modelId="{E93EC34A-9308-472F-952F-9D18B393D135}" type="sibTrans" cxnId="{DEBDC040-1C40-4EFD-AC13-297CF248E971}">
      <dgm:prSet/>
      <dgm:spPr/>
      <dgm:t>
        <a:bodyPr/>
        <a:lstStyle/>
        <a:p>
          <a:endParaRPr lang="en-US"/>
        </a:p>
      </dgm:t>
    </dgm:pt>
    <dgm:pt modelId="{EDEB625D-4CCB-4AA2-99B9-50FAB598C27C}">
      <dgm:prSet/>
      <dgm:spPr/>
      <dgm:t>
        <a:bodyPr/>
        <a:lstStyle/>
        <a:p>
          <a:r>
            <a:rPr lang="es-ES"/>
            <a:t>Diferentes roles para visualización del Software.</a:t>
          </a:r>
          <a:endParaRPr lang="en-US"/>
        </a:p>
      </dgm:t>
    </dgm:pt>
    <dgm:pt modelId="{509FE085-0895-4422-8EBD-94443310A5CE}" type="parTrans" cxnId="{0BBAFE19-7CD2-4483-97B7-DCA309BBFAD9}">
      <dgm:prSet/>
      <dgm:spPr/>
      <dgm:t>
        <a:bodyPr/>
        <a:lstStyle/>
        <a:p>
          <a:endParaRPr lang="en-US"/>
        </a:p>
      </dgm:t>
    </dgm:pt>
    <dgm:pt modelId="{15255979-064A-4C2B-8E12-F24329EAE944}" type="sibTrans" cxnId="{0BBAFE19-7CD2-4483-97B7-DCA309BBFAD9}">
      <dgm:prSet/>
      <dgm:spPr/>
      <dgm:t>
        <a:bodyPr/>
        <a:lstStyle/>
        <a:p>
          <a:endParaRPr lang="en-US"/>
        </a:p>
      </dgm:t>
    </dgm:pt>
    <dgm:pt modelId="{4F41938E-FDBF-45FB-9B3C-9C71651A27EF}" type="pres">
      <dgm:prSet presAssocID="{3105E62A-C7DB-46F3-8682-FA26F92B5B1A}" presName="vert0" presStyleCnt="0">
        <dgm:presLayoutVars>
          <dgm:dir/>
          <dgm:animOne val="branch"/>
          <dgm:animLvl val="lvl"/>
        </dgm:presLayoutVars>
      </dgm:prSet>
      <dgm:spPr/>
    </dgm:pt>
    <dgm:pt modelId="{796A433A-AFDD-45FB-8215-F2B65107FC3E}" type="pres">
      <dgm:prSet presAssocID="{5FBED82B-CF09-4772-B475-839C133F3D1D}" presName="thickLine" presStyleLbl="alignNode1" presStyleIdx="0" presStyleCnt="6"/>
      <dgm:spPr/>
    </dgm:pt>
    <dgm:pt modelId="{8249CD38-D491-4CA5-A705-91E3F81E8DF8}" type="pres">
      <dgm:prSet presAssocID="{5FBED82B-CF09-4772-B475-839C133F3D1D}" presName="horz1" presStyleCnt="0"/>
      <dgm:spPr/>
    </dgm:pt>
    <dgm:pt modelId="{A5692280-C0EF-402B-8F7D-E27F1C72A324}" type="pres">
      <dgm:prSet presAssocID="{5FBED82B-CF09-4772-B475-839C133F3D1D}" presName="tx1" presStyleLbl="revTx" presStyleIdx="0" presStyleCnt="6"/>
      <dgm:spPr/>
    </dgm:pt>
    <dgm:pt modelId="{936064A4-DEA2-4E53-8576-B3884D7945D0}" type="pres">
      <dgm:prSet presAssocID="{5FBED82B-CF09-4772-B475-839C133F3D1D}" presName="vert1" presStyleCnt="0"/>
      <dgm:spPr/>
    </dgm:pt>
    <dgm:pt modelId="{DB90BC27-D750-410A-9AA2-606D16A15926}" type="pres">
      <dgm:prSet presAssocID="{C49FC43F-898F-49DA-A691-5DCF8978629F}" presName="thickLine" presStyleLbl="alignNode1" presStyleIdx="1" presStyleCnt="6"/>
      <dgm:spPr/>
    </dgm:pt>
    <dgm:pt modelId="{306F8DF7-D993-4D18-8ED0-D6EA8E37A393}" type="pres">
      <dgm:prSet presAssocID="{C49FC43F-898F-49DA-A691-5DCF8978629F}" presName="horz1" presStyleCnt="0"/>
      <dgm:spPr/>
    </dgm:pt>
    <dgm:pt modelId="{E61A3226-F7C9-45F3-BD7A-9E545DC5A641}" type="pres">
      <dgm:prSet presAssocID="{C49FC43F-898F-49DA-A691-5DCF8978629F}" presName="tx1" presStyleLbl="revTx" presStyleIdx="1" presStyleCnt="6"/>
      <dgm:spPr/>
    </dgm:pt>
    <dgm:pt modelId="{DE7D25C0-2412-40C7-B1BD-A32044FCCD28}" type="pres">
      <dgm:prSet presAssocID="{C49FC43F-898F-49DA-A691-5DCF8978629F}" presName="vert1" presStyleCnt="0"/>
      <dgm:spPr/>
    </dgm:pt>
    <dgm:pt modelId="{FE1C21FC-6B3D-4614-AAAF-7D664133D93A}" type="pres">
      <dgm:prSet presAssocID="{417DE848-2B38-4AE5-AEAF-AE0D2F493674}" presName="thickLine" presStyleLbl="alignNode1" presStyleIdx="2" presStyleCnt="6"/>
      <dgm:spPr/>
    </dgm:pt>
    <dgm:pt modelId="{85578B22-365D-4174-93BC-F024DB383EB0}" type="pres">
      <dgm:prSet presAssocID="{417DE848-2B38-4AE5-AEAF-AE0D2F493674}" presName="horz1" presStyleCnt="0"/>
      <dgm:spPr/>
    </dgm:pt>
    <dgm:pt modelId="{A5E4C4F4-F88A-423F-B706-2C989ABEDCE1}" type="pres">
      <dgm:prSet presAssocID="{417DE848-2B38-4AE5-AEAF-AE0D2F493674}" presName="tx1" presStyleLbl="revTx" presStyleIdx="2" presStyleCnt="6"/>
      <dgm:spPr/>
    </dgm:pt>
    <dgm:pt modelId="{70942076-9962-4000-8A62-1615E2E52C54}" type="pres">
      <dgm:prSet presAssocID="{417DE848-2B38-4AE5-AEAF-AE0D2F493674}" presName="vert1" presStyleCnt="0"/>
      <dgm:spPr/>
    </dgm:pt>
    <dgm:pt modelId="{5B42DC4E-33C7-4F45-883A-77C0E605F9A9}" type="pres">
      <dgm:prSet presAssocID="{99AA4BC8-6DD0-47F0-8277-6D304C9CCD40}" presName="thickLine" presStyleLbl="alignNode1" presStyleIdx="3" presStyleCnt="6"/>
      <dgm:spPr/>
    </dgm:pt>
    <dgm:pt modelId="{8F4F548A-F62A-4DF9-8F37-C2C0322B48B6}" type="pres">
      <dgm:prSet presAssocID="{99AA4BC8-6DD0-47F0-8277-6D304C9CCD40}" presName="horz1" presStyleCnt="0"/>
      <dgm:spPr/>
    </dgm:pt>
    <dgm:pt modelId="{A122C5AB-4273-4E11-993D-FC481D1AE34E}" type="pres">
      <dgm:prSet presAssocID="{99AA4BC8-6DD0-47F0-8277-6D304C9CCD40}" presName="tx1" presStyleLbl="revTx" presStyleIdx="3" presStyleCnt="6"/>
      <dgm:spPr/>
    </dgm:pt>
    <dgm:pt modelId="{64A40574-440F-4856-8D1C-85DFB88AAFFD}" type="pres">
      <dgm:prSet presAssocID="{99AA4BC8-6DD0-47F0-8277-6D304C9CCD40}" presName="vert1" presStyleCnt="0"/>
      <dgm:spPr/>
    </dgm:pt>
    <dgm:pt modelId="{6DA023D0-3CE8-4910-B672-28F2C8147121}" type="pres">
      <dgm:prSet presAssocID="{42BBE386-86C3-4BDD-809F-93ED61B2A880}" presName="thickLine" presStyleLbl="alignNode1" presStyleIdx="4" presStyleCnt="6"/>
      <dgm:spPr/>
    </dgm:pt>
    <dgm:pt modelId="{D9D2C532-945B-4C95-A394-42D9A08B956B}" type="pres">
      <dgm:prSet presAssocID="{42BBE386-86C3-4BDD-809F-93ED61B2A880}" presName="horz1" presStyleCnt="0"/>
      <dgm:spPr/>
    </dgm:pt>
    <dgm:pt modelId="{D4B2FAA4-2D08-480D-AAD4-D16C2D834E7B}" type="pres">
      <dgm:prSet presAssocID="{42BBE386-86C3-4BDD-809F-93ED61B2A880}" presName="tx1" presStyleLbl="revTx" presStyleIdx="4" presStyleCnt="6"/>
      <dgm:spPr/>
    </dgm:pt>
    <dgm:pt modelId="{9934E1E1-A542-49B5-B430-016B7EA7851F}" type="pres">
      <dgm:prSet presAssocID="{42BBE386-86C3-4BDD-809F-93ED61B2A880}" presName="vert1" presStyleCnt="0"/>
      <dgm:spPr/>
    </dgm:pt>
    <dgm:pt modelId="{BDF13DB5-739B-4FE6-9C4C-6AFB65742094}" type="pres">
      <dgm:prSet presAssocID="{EDEB625D-4CCB-4AA2-99B9-50FAB598C27C}" presName="thickLine" presStyleLbl="alignNode1" presStyleIdx="5" presStyleCnt="6"/>
      <dgm:spPr/>
    </dgm:pt>
    <dgm:pt modelId="{935D2937-0B59-4E30-991A-B0F530BC4BCF}" type="pres">
      <dgm:prSet presAssocID="{EDEB625D-4CCB-4AA2-99B9-50FAB598C27C}" presName="horz1" presStyleCnt="0"/>
      <dgm:spPr/>
    </dgm:pt>
    <dgm:pt modelId="{9D5CC607-E6EA-4746-A9E8-7265DAE95E6D}" type="pres">
      <dgm:prSet presAssocID="{EDEB625D-4CCB-4AA2-99B9-50FAB598C27C}" presName="tx1" presStyleLbl="revTx" presStyleIdx="5" presStyleCnt="6"/>
      <dgm:spPr/>
    </dgm:pt>
    <dgm:pt modelId="{DDA9632E-DED7-4ABE-9867-34C1C92FE583}" type="pres">
      <dgm:prSet presAssocID="{EDEB625D-4CCB-4AA2-99B9-50FAB598C27C}" presName="vert1" presStyleCnt="0"/>
      <dgm:spPr/>
    </dgm:pt>
  </dgm:ptLst>
  <dgm:cxnLst>
    <dgm:cxn modelId="{708B0C06-923B-46CF-A030-3030527D7F7C}" type="presOf" srcId="{EDEB625D-4CCB-4AA2-99B9-50FAB598C27C}" destId="{9D5CC607-E6EA-4746-A9E8-7265DAE95E6D}" srcOrd="0" destOrd="0" presId="urn:microsoft.com/office/officeart/2008/layout/LinedList"/>
    <dgm:cxn modelId="{0BBAFE19-7CD2-4483-97B7-DCA309BBFAD9}" srcId="{3105E62A-C7DB-46F3-8682-FA26F92B5B1A}" destId="{EDEB625D-4CCB-4AA2-99B9-50FAB598C27C}" srcOrd="5" destOrd="0" parTransId="{509FE085-0895-4422-8EBD-94443310A5CE}" sibTransId="{15255979-064A-4C2B-8E12-F24329EAE944}"/>
    <dgm:cxn modelId="{D970B43D-4D46-48BD-9CD7-81548141C21D}" type="presOf" srcId="{C49FC43F-898F-49DA-A691-5DCF8978629F}" destId="{E61A3226-F7C9-45F3-BD7A-9E545DC5A641}" srcOrd="0" destOrd="0" presId="urn:microsoft.com/office/officeart/2008/layout/LinedList"/>
    <dgm:cxn modelId="{DEBDC040-1C40-4EFD-AC13-297CF248E971}" srcId="{3105E62A-C7DB-46F3-8682-FA26F92B5B1A}" destId="{42BBE386-86C3-4BDD-809F-93ED61B2A880}" srcOrd="4" destOrd="0" parTransId="{314E4FEF-D520-409F-988A-1CB3B5399037}" sibTransId="{E93EC34A-9308-472F-952F-9D18B393D135}"/>
    <dgm:cxn modelId="{8CEDB864-FEB0-41E8-9EF2-4930A0A2B0CD}" type="presOf" srcId="{5FBED82B-CF09-4772-B475-839C133F3D1D}" destId="{A5692280-C0EF-402B-8F7D-E27F1C72A324}" srcOrd="0" destOrd="0" presId="urn:microsoft.com/office/officeart/2008/layout/LinedList"/>
    <dgm:cxn modelId="{1A93C89F-A02E-45BC-AA5B-2965BEEC0687}" srcId="{3105E62A-C7DB-46F3-8682-FA26F92B5B1A}" destId="{417DE848-2B38-4AE5-AEAF-AE0D2F493674}" srcOrd="2" destOrd="0" parTransId="{B5C2CF49-EDC8-4E80-989F-3D8D912BC308}" sibTransId="{F14DCCE4-AD2D-4A88-A2B5-CF9107534E99}"/>
    <dgm:cxn modelId="{C69EB9AB-2C50-4E4F-8B3A-F8A2A39537EE}" type="presOf" srcId="{417DE848-2B38-4AE5-AEAF-AE0D2F493674}" destId="{A5E4C4F4-F88A-423F-B706-2C989ABEDCE1}" srcOrd="0" destOrd="0" presId="urn:microsoft.com/office/officeart/2008/layout/LinedList"/>
    <dgm:cxn modelId="{E21E3FB4-7CCF-4FC8-9C9A-4FDD55D9395B}" srcId="{3105E62A-C7DB-46F3-8682-FA26F92B5B1A}" destId="{5FBED82B-CF09-4772-B475-839C133F3D1D}" srcOrd="0" destOrd="0" parTransId="{874CDF98-8DBB-4909-9862-5CC40FEF61A5}" sibTransId="{04953BAC-ED38-4C77-AB9F-BD2411E732C5}"/>
    <dgm:cxn modelId="{CE5BC0CB-7193-4247-8E5C-57A56F1193CA}" type="presOf" srcId="{3105E62A-C7DB-46F3-8682-FA26F92B5B1A}" destId="{4F41938E-FDBF-45FB-9B3C-9C71651A27EF}" srcOrd="0" destOrd="0" presId="urn:microsoft.com/office/officeart/2008/layout/LinedList"/>
    <dgm:cxn modelId="{3F5793DB-B368-42DD-9A9B-5B3156F86158}" srcId="{3105E62A-C7DB-46F3-8682-FA26F92B5B1A}" destId="{99AA4BC8-6DD0-47F0-8277-6D304C9CCD40}" srcOrd="3" destOrd="0" parTransId="{A7BCDF94-050D-4A3E-860E-C29F7D409BBB}" sibTransId="{89DDA0E6-2B46-4C6E-8FD7-AB7889D2FBBB}"/>
    <dgm:cxn modelId="{F3F402DF-67CD-49D2-86CF-CF3F314CA759}" srcId="{3105E62A-C7DB-46F3-8682-FA26F92B5B1A}" destId="{C49FC43F-898F-49DA-A691-5DCF8978629F}" srcOrd="1" destOrd="0" parTransId="{1C8FAA7D-D6FC-413B-8D9C-371096ADFE7E}" sibTransId="{5676F338-1A41-4543-BD69-AB87C6035384}"/>
    <dgm:cxn modelId="{2E3A67E7-DF7E-4717-BCD0-1FCB77411E04}" type="presOf" srcId="{42BBE386-86C3-4BDD-809F-93ED61B2A880}" destId="{D4B2FAA4-2D08-480D-AAD4-D16C2D834E7B}" srcOrd="0" destOrd="0" presId="urn:microsoft.com/office/officeart/2008/layout/LinedList"/>
    <dgm:cxn modelId="{19FDE1FC-BA7E-4CF9-8256-4153B9E924F0}" type="presOf" srcId="{99AA4BC8-6DD0-47F0-8277-6D304C9CCD40}" destId="{A122C5AB-4273-4E11-993D-FC481D1AE34E}" srcOrd="0" destOrd="0" presId="urn:microsoft.com/office/officeart/2008/layout/LinedList"/>
    <dgm:cxn modelId="{C9AC0C23-0AFC-4DC6-9594-3A805A071FA5}" type="presParOf" srcId="{4F41938E-FDBF-45FB-9B3C-9C71651A27EF}" destId="{796A433A-AFDD-45FB-8215-F2B65107FC3E}" srcOrd="0" destOrd="0" presId="urn:microsoft.com/office/officeart/2008/layout/LinedList"/>
    <dgm:cxn modelId="{E59ED09C-F35D-4F15-8226-D2788BD5A6D2}" type="presParOf" srcId="{4F41938E-FDBF-45FB-9B3C-9C71651A27EF}" destId="{8249CD38-D491-4CA5-A705-91E3F81E8DF8}" srcOrd="1" destOrd="0" presId="urn:microsoft.com/office/officeart/2008/layout/LinedList"/>
    <dgm:cxn modelId="{1F6EA42B-BA75-45F1-97A6-4E1F3CFFC3E0}" type="presParOf" srcId="{8249CD38-D491-4CA5-A705-91E3F81E8DF8}" destId="{A5692280-C0EF-402B-8F7D-E27F1C72A324}" srcOrd="0" destOrd="0" presId="urn:microsoft.com/office/officeart/2008/layout/LinedList"/>
    <dgm:cxn modelId="{24A80A84-25BF-4AE9-9DFD-2A66EA967436}" type="presParOf" srcId="{8249CD38-D491-4CA5-A705-91E3F81E8DF8}" destId="{936064A4-DEA2-4E53-8576-B3884D7945D0}" srcOrd="1" destOrd="0" presId="urn:microsoft.com/office/officeart/2008/layout/LinedList"/>
    <dgm:cxn modelId="{96A21E55-8F8C-41DD-A397-E799C0B3394F}" type="presParOf" srcId="{4F41938E-FDBF-45FB-9B3C-9C71651A27EF}" destId="{DB90BC27-D750-410A-9AA2-606D16A15926}" srcOrd="2" destOrd="0" presId="urn:microsoft.com/office/officeart/2008/layout/LinedList"/>
    <dgm:cxn modelId="{2E7FD8C7-EC57-4C00-8FFB-EB9A6BDE5E3D}" type="presParOf" srcId="{4F41938E-FDBF-45FB-9B3C-9C71651A27EF}" destId="{306F8DF7-D993-4D18-8ED0-D6EA8E37A393}" srcOrd="3" destOrd="0" presId="urn:microsoft.com/office/officeart/2008/layout/LinedList"/>
    <dgm:cxn modelId="{9A51FAF3-69BD-4A34-A609-EEAC6C38E76D}" type="presParOf" srcId="{306F8DF7-D993-4D18-8ED0-D6EA8E37A393}" destId="{E61A3226-F7C9-45F3-BD7A-9E545DC5A641}" srcOrd="0" destOrd="0" presId="urn:microsoft.com/office/officeart/2008/layout/LinedList"/>
    <dgm:cxn modelId="{B412F7B4-A163-4A14-B80B-9C0CE04D0913}" type="presParOf" srcId="{306F8DF7-D993-4D18-8ED0-D6EA8E37A393}" destId="{DE7D25C0-2412-40C7-B1BD-A32044FCCD28}" srcOrd="1" destOrd="0" presId="urn:microsoft.com/office/officeart/2008/layout/LinedList"/>
    <dgm:cxn modelId="{8C54417E-CFD0-4880-9316-2580FA631F11}" type="presParOf" srcId="{4F41938E-FDBF-45FB-9B3C-9C71651A27EF}" destId="{FE1C21FC-6B3D-4614-AAAF-7D664133D93A}" srcOrd="4" destOrd="0" presId="urn:microsoft.com/office/officeart/2008/layout/LinedList"/>
    <dgm:cxn modelId="{506F4FA3-6AC8-4AF8-BE5C-FEBB00B1804C}" type="presParOf" srcId="{4F41938E-FDBF-45FB-9B3C-9C71651A27EF}" destId="{85578B22-365D-4174-93BC-F024DB383EB0}" srcOrd="5" destOrd="0" presId="urn:microsoft.com/office/officeart/2008/layout/LinedList"/>
    <dgm:cxn modelId="{7AED176E-8F95-4BDA-A480-4F3A36776B82}" type="presParOf" srcId="{85578B22-365D-4174-93BC-F024DB383EB0}" destId="{A5E4C4F4-F88A-423F-B706-2C989ABEDCE1}" srcOrd="0" destOrd="0" presId="urn:microsoft.com/office/officeart/2008/layout/LinedList"/>
    <dgm:cxn modelId="{3333FCF8-D92C-4952-A012-C400A81BA825}" type="presParOf" srcId="{85578B22-365D-4174-93BC-F024DB383EB0}" destId="{70942076-9962-4000-8A62-1615E2E52C54}" srcOrd="1" destOrd="0" presId="urn:microsoft.com/office/officeart/2008/layout/LinedList"/>
    <dgm:cxn modelId="{B5151447-977A-427B-9ADB-5A4A458521BE}" type="presParOf" srcId="{4F41938E-FDBF-45FB-9B3C-9C71651A27EF}" destId="{5B42DC4E-33C7-4F45-883A-77C0E605F9A9}" srcOrd="6" destOrd="0" presId="urn:microsoft.com/office/officeart/2008/layout/LinedList"/>
    <dgm:cxn modelId="{0AB4EF9A-C2A1-4E3E-8175-4D4E9F1FD475}" type="presParOf" srcId="{4F41938E-FDBF-45FB-9B3C-9C71651A27EF}" destId="{8F4F548A-F62A-4DF9-8F37-C2C0322B48B6}" srcOrd="7" destOrd="0" presId="urn:microsoft.com/office/officeart/2008/layout/LinedList"/>
    <dgm:cxn modelId="{E8284D0C-F2A4-4667-970B-DC532AAD4258}" type="presParOf" srcId="{8F4F548A-F62A-4DF9-8F37-C2C0322B48B6}" destId="{A122C5AB-4273-4E11-993D-FC481D1AE34E}" srcOrd="0" destOrd="0" presId="urn:microsoft.com/office/officeart/2008/layout/LinedList"/>
    <dgm:cxn modelId="{506CAFD0-A968-4223-A41C-90A7CA767D3F}" type="presParOf" srcId="{8F4F548A-F62A-4DF9-8F37-C2C0322B48B6}" destId="{64A40574-440F-4856-8D1C-85DFB88AAFFD}" srcOrd="1" destOrd="0" presId="urn:microsoft.com/office/officeart/2008/layout/LinedList"/>
    <dgm:cxn modelId="{FCB7F762-D01F-400B-88DE-249C69742012}" type="presParOf" srcId="{4F41938E-FDBF-45FB-9B3C-9C71651A27EF}" destId="{6DA023D0-3CE8-4910-B672-28F2C8147121}" srcOrd="8" destOrd="0" presId="urn:microsoft.com/office/officeart/2008/layout/LinedList"/>
    <dgm:cxn modelId="{54D9698C-23A3-4CDD-B2DA-43870961FC78}" type="presParOf" srcId="{4F41938E-FDBF-45FB-9B3C-9C71651A27EF}" destId="{D9D2C532-945B-4C95-A394-42D9A08B956B}" srcOrd="9" destOrd="0" presId="urn:microsoft.com/office/officeart/2008/layout/LinedList"/>
    <dgm:cxn modelId="{E190835F-144D-4950-84DB-F52E13BE2504}" type="presParOf" srcId="{D9D2C532-945B-4C95-A394-42D9A08B956B}" destId="{D4B2FAA4-2D08-480D-AAD4-D16C2D834E7B}" srcOrd="0" destOrd="0" presId="urn:microsoft.com/office/officeart/2008/layout/LinedList"/>
    <dgm:cxn modelId="{4AFC7E3E-3086-4736-837B-D60FE313B8E7}" type="presParOf" srcId="{D9D2C532-945B-4C95-A394-42D9A08B956B}" destId="{9934E1E1-A542-49B5-B430-016B7EA7851F}" srcOrd="1" destOrd="0" presId="urn:microsoft.com/office/officeart/2008/layout/LinedList"/>
    <dgm:cxn modelId="{31A5CC0C-A0FE-47FD-AF52-79194CFE8239}" type="presParOf" srcId="{4F41938E-FDBF-45FB-9B3C-9C71651A27EF}" destId="{BDF13DB5-739B-4FE6-9C4C-6AFB65742094}" srcOrd="10" destOrd="0" presId="urn:microsoft.com/office/officeart/2008/layout/LinedList"/>
    <dgm:cxn modelId="{8D861A48-075F-423E-AE32-830558D23D35}" type="presParOf" srcId="{4F41938E-FDBF-45FB-9B3C-9C71651A27EF}" destId="{935D2937-0B59-4E30-991A-B0F530BC4BCF}" srcOrd="11" destOrd="0" presId="urn:microsoft.com/office/officeart/2008/layout/LinedList"/>
    <dgm:cxn modelId="{CF290C73-D1CA-4252-B3E8-B7834D0959E8}" type="presParOf" srcId="{935D2937-0B59-4E30-991A-B0F530BC4BCF}" destId="{9D5CC607-E6EA-4746-A9E8-7265DAE95E6D}" srcOrd="0" destOrd="0" presId="urn:microsoft.com/office/officeart/2008/layout/LinedList"/>
    <dgm:cxn modelId="{E44FCF70-5778-41F5-8552-E5B432AE9C1E}" type="presParOf" srcId="{935D2937-0B59-4E30-991A-B0F530BC4BCF}" destId="{DDA9632E-DED7-4ABE-9867-34C1C92FE58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E2CEE1-8B1B-444C-97C3-5FBE5A044A5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F7C3807-0DD4-49BA-A71F-B157A1E1F1C0}">
      <dgm:prSet/>
      <dgm:spPr/>
      <dgm:t>
        <a:bodyPr/>
        <a:lstStyle/>
        <a:p>
          <a:r>
            <a:rPr lang="es-CO"/>
            <a:t>¿El manejo de costos e ingresos es un método que esta conectado de varios métodos?</a:t>
          </a:r>
          <a:endParaRPr lang="en-US"/>
        </a:p>
      </dgm:t>
    </dgm:pt>
    <dgm:pt modelId="{27E76AF0-72AD-4FEE-AAAF-DD59373DE8BE}" type="parTrans" cxnId="{6E9D2F52-B426-499D-999D-290C1A4A39FF}">
      <dgm:prSet/>
      <dgm:spPr/>
      <dgm:t>
        <a:bodyPr/>
        <a:lstStyle/>
        <a:p>
          <a:endParaRPr lang="en-US"/>
        </a:p>
      </dgm:t>
    </dgm:pt>
    <dgm:pt modelId="{24E37811-3ABA-482E-A106-195588799C54}" type="sibTrans" cxnId="{6E9D2F52-B426-499D-999D-290C1A4A39FF}">
      <dgm:prSet/>
      <dgm:spPr/>
      <dgm:t>
        <a:bodyPr/>
        <a:lstStyle/>
        <a:p>
          <a:endParaRPr lang="en-US"/>
        </a:p>
      </dgm:t>
    </dgm:pt>
    <dgm:pt modelId="{35AEAA53-2E1A-4A9E-9BE8-CD1A09C7CF7E}">
      <dgm:prSet/>
      <dgm:spPr/>
      <dgm:t>
        <a:bodyPr/>
        <a:lstStyle/>
        <a:p>
          <a:r>
            <a:rPr lang="es-CO"/>
            <a:t>¿En la estructura/componentes, podría ir el servicio de emergencia</a:t>
          </a:r>
          <a:r>
            <a:rPr lang="en-US"/>
            <a:t>?</a:t>
          </a:r>
        </a:p>
      </dgm:t>
    </dgm:pt>
    <dgm:pt modelId="{2D9F7A45-1EB5-4BD1-9853-E1F6E69893CD}" type="parTrans" cxnId="{62820B17-D2AC-489A-94BB-D0CDACA5D428}">
      <dgm:prSet/>
      <dgm:spPr/>
      <dgm:t>
        <a:bodyPr/>
        <a:lstStyle/>
        <a:p>
          <a:endParaRPr lang="en-US"/>
        </a:p>
      </dgm:t>
    </dgm:pt>
    <dgm:pt modelId="{1253AA4F-4525-4314-B845-8BA7B927A83B}" type="sibTrans" cxnId="{62820B17-D2AC-489A-94BB-D0CDACA5D428}">
      <dgm:prSet/>
      <dgm:spPr/>
      <dgm:t>
        <a:bodyPr/>
        <a:lstStyle/>
        <a:p>
          <a:endParaRPr lang="en-US"/>
        </a:p>
      </dgm:t>
    </dgm:pt>
    <dgm:pt modelId="{9DE53998-79B1-4A6D-A3DB-604767B235CA}" type="pres">
      <dgm:prSet presAssocID="{D6E2CEE1-8B1B-444C-97C3-5FBE5A044A5B}" presName="root" presStyleCnt="0">
        <dgm:presLayoutVars>
          <dgm:dir/>
          <dgm:resizeHandles val="exact"/>
        </dgm:presLayoutVars>
      </dgm:prSet>
      <dgm:spPr/>
    </dgm:pt>
    <dgm:pt modelId="{A9F4EC68-585F-487B-A95B-DFBB71E2B50B}" type="pres">
      <dgm:prSet presAssocID="{BF7C3807-0DD4-49BA-A71F-B157A1E1F1C0}" presName="compNode" presStyleCnt="0"/>
      <dgm:spPr/>
    </dgm:pt>
    <dgm:pt modelId="{B17E3B8C-06D3-4394-8E01-2507FEBD1D43}" type="pres">
      <dgm:prSet presAssocID="{BF7C3807-0DD4-49BA-A71F-B157A1E1F1C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D18AC198-60B3-4EBD-812B-5A57C7524E62}" type="pres">
      <dgm:prSet presAssocID="{BF7C3807-0DD4-49BA-A71F-B157A1E1F1C0}" presName="spaceRect" presStyleCnt="0"/>
      <dgm:spPr/>
    </dgm:pt>
    <dgm:pt modelId="{D5109B54-C72A-4FE1-B798-2D17DB24DC6A}" type="pres">
      <dgm:prSet presAssocID="{BF7C3807-0DD4-49BA-A71F-B157A1E1F1C0}" presName="textRect" presStyleLbl="revTx" presStyleIdx="0" presStyleCnt="2">
        <dgm:presLayoutVars>
          <dgm:chMax val="1"/>
          <dgm:chPref val="1"/>
        </dgm:presLayoutVars>
      </dgm:prSet>
      <dgm:spPr/>
    </dgm:pt>
    <dgm:pt modelId="{F446B482-C74D-4D68-B554-04B8FD173C95}" type="pres">
      <dgm:prSet presAssocID="{24E37811-3ABA-482E-A106-195588799C54}" presName="sibTrans" presStyleCnt="0"/>
      <dgm:spPr/>
    </dgm:pt>
    <dgm:pt modelId="{C78E16E0-67E6-482F-A04E-1DC5650FC688}" type="pres">
      <dgm:prSet presAssocID="{35AEAA53-2E1A-4A9E-9BE8-CD1A09C7CF7E}" presName="compNode" presStyleCnt="0"/>
      <dgm:spPr/>
    </dgm:pt>
    <dgm:pt modelId="{20B59D52-C34D-4523-A738-AF0E0DE736E8}" type="pres">
      <dgm:prSet presAssocID="{35AEAA53-2E1A-4A9E-9BE8-CD1A09C7CF7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2037E390-B630-4C3E-9998-6586832A4947}" type="pres">
      <dgm:prSet presAssocID="{35AEAA53-2E1A-4A9E-9BE8-CD1A09C7CF7E}" presName="spaceRect" presStyleCnt="0"/>
      <dgm:spPr/>
    </dgm:pt>
    <dgm:pt modelId="{22140CA9-D36E-41C2-9EBB-9BEC68A96B63}" type="pres">
      <dgm:prSet presAssocID="{35AEAA53-2E1A-4A9E-9BE8-CD1A09C7CF7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5938F02-9DC9-46AD-AA22-3605B9715E44}" type="presOf" srcId="{BF7C3807-0DD4-49BA-A71F-B157A1E1F1C0}" destId="{D5109B54-C72A-4FE1-B798-2D17DB24DC6A}" srcOrd="0" destOrd="0" presId="urn:microsoft.com/office/officeart/2018/2/layout/IconLabelList"/>
    <dgm:cxn modelId="{62820B17-D2AC-489A-94BB-D0CDACA5D428}" srcId="{D6E2CEE1-8B1B-444C-97C3-5FBE5A044A5B}" destId="{35AEAA53-2E1A-4A9E-9BE8-CD1A09C7CF7E}" srcOrd="1" destOrd="0" parTransId="{2D9F7A45-1EB5-4BD1-9853-E1F6E69893CD}" sibTransId="{1253AA4F-4525-4314-B845-8BA7B927A83B}"/>
    <dgm:cxn modelId="{6E9D2F52-B426-499D-999D-290C1A4A39FF}" srcId="{D6E2CEE1-8B1B-444C-97C3-5FBE5A044A5B}" destId="{BF7C3807-0DD4-49BA-A71F-B157A1E1F1C0}" srcOrd="0" destOrd="0" parTransId="{27E76AF0-72AD-4FEE-AAAF-DD59373DE8BE}" sibTransId="{24E37811-3ABA-482E-A106-195588799C54}"/>
    <dgm:cxn modelId="{F863339F-EEF5-41FE-A5DD-2FFAA99F419F}" type="presOf" srcId="{35AEAA53-2E1A-4A9E-9BE8-CD1A09C7CF7E}" destId="{22140CA9-D36E-41C2-9EBB-9BEC68A96B63}" srcOrd="0" destOrd="0" presId="urn:microsoft.com/office/officeart/2018/2/layout/IconLabelList"/>
    <dgm:cxn modelId="{C3DBEBAF-F7FB-439C-8F39-0ECE95EC459E}" type="presOf" srcId="{D6E2CEE1-8B1B-444C-97C3-5FBE5A044A5B}" destId="{9DE53998-79B1-4A6D-A3DB-604767B235CA}" srcOrd="0" destOrd="0" presId="urn:microsoft.com/office/officeart/2018/2/layout/IconLabelList"/>
    <dgm:cxn modelId="{CDD63552-5D33-41EA-9D71-A4623F92E132}" type="presParOf" srcId="{9DE53998-79B1-4A6D-A3DB-604767B235CA}" destId="{A9F4EC68-585F-487B-A95B-DFBB71E2B50B}" srcOrd="0" destOrd="0" presId="urn:microsoft.com/office/officeart/2018/2/layout/IconLabelList"/>
    <dgm:cxn modelId="{559FB79C-AB11-426E-BCC9-00FBCBECCBB7}" type="presParOf" srcId="{A9F4EC68-585F-487B-A95B-DFBB71E2B50B}" destId="{B17E3B8C-06D3-4394-8E01-2507FEBD1D43}" srcOrd="0" destOrd="0" presId="urn:microsoft.com/office/officeart/2018/2/layout/IconLabelList"/>
    <dgm:cxn modelId="{4E4CBB63-E2F8-4C6F-A306-21EA3D131C0A}" type="presParOf" srcId="{A9F4EC68-585F-487B-A95B-DFBB71E2B50B}" destId="{D18AC198-60B3-4EBD-812B-5A57C7524E62}" srcOrd="1" destOrd="0" presId="urn:microsoft.com/office/officeart/2018/2/layout/IconLabelList"/>
    <dgm:cxn modelId="{04D15ACD-4BDE-4404-BFE2-B574EB0AD626}" type="presParOf" srcId="{A9F4EC68-585F-487B-A95B-DFBB71E2B50B}" destId="{D5109B54-C72A-4FE1-B798-2D17DB24DC6A}" srcOrd="2" destOrd="0" presId="urn:microsoft.com/office/officeart/2018/2/layout/IconLabelList"/>
    <dgm:cxn modelId="{7718792B-0960-41F9-8120-C84AC1622F6D}" type="presParOf" srcId="{9DE53998-79B1-4A6D-A3DB-604767B235CA}" destId="{F446B482-C74D-4D68-B554-04B8FD173C95}" srcOrd="1" destOrd="0" presId="urn:microsoft.com/office/officeart/2018/2/layout/IconLabelList"/>
    <dgm:cxn modelId="{99886DEE-3215-4CA7-A1B4-8C489885AB77}" type="presParOf" srcId="{9DE53998-79B1-4A6D-A3DB-604767B235CA}" destId="{C78E16E0-67E6-482F-A04E-1DC5650FC688}" srcOrd="2" destOrd="0" presId="urn:microsoft.com/office/officeart/2018/2/layout/IconLabelList"/>
    <dgm:cxn modelId="{9FB4D84E-44DF-4BC8-A51F-E5F2D1D10FE0}" type="presParOf" srcId="{C78E16E0-67E6-482F-A04E-1DC5650FC688}" destId="{20B59D52-C34D-4523-A738-AF0E0DE736E8}" srcOrd="0" destOrd="0" presId="urn:microsoft.com/office/officeart/2018/2/layout/IconLabelList"/>
    <dgm:cxn modelId="{13DB348F-F90F-48CC-8551-EA49AEB60345}" type="presParOf" srcId="{C78E16E0-67E6-482F-A04E-1DC5650FC688}" destId="{2037E390-B630-4C3E-9998-6586832A4947}" srcOrd="1" destOrd="0" presId="urn:microsoft.com/office/officeart/2018/2/layout/IconLabelList"/>
    <dgm:cxn modelId="{B7363CDE-9EA8-4C95-B98D-8B286D3DC1DC}" type="presParOf" srcId="{C78E16E0-67E6-482F-A04E-1DC5650FC688}" destId="{22140CA9-D36E-41C2-9EBB-9BEC68A96B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07F51-FD0B-4686-8CA5-BD7120EF21F1}">
      <dsp:nvSpPr>
        <dsp:cNvPr id="0" name=""/>
        <dsp:cNvSpPr/>
      </dsp:nvSpPr>
      <dsp:spPr>
        <a:xfrm>
          <a:off x="478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87AD0F-7AE1-4640-B9F0-E3F35E00D773}">
      <dsp:nvSpPr>
        <dsp:cNvPr id="0" name=""/>
        <dsp:cNvSpPr/>
      </dsp:nvSpPr>
      <dsp:spPr>
        <a:xfrm>
          <a:off x="712800" y="133276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825790-852F-4D5B-B617-2840DB4A5596}">
      <dsp:nvSpPr>
        <dsp:cNvPr id="0" name=""/>
        <dsp:cNvSpPr/>
      </dsp:nvSpPr>
      <dsp:spPr>
        <a:xfrm>
          <a:off x="127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Administradores de conjuntos residenciales</a:t>
          </a:r>
          <a:endParaRPr lang="en-US" sz="1300" kern="1200"/>
        </a:p>
      </dsp:txBody>
      <dsp:txXfrm>
        <a:off x="127800" y="2538762"/>
        <a:ext cx="1800000" cy="720000"/>
      </dsp:txXfrm>
    </dsp:sp>
    <dsp:sp modelId="{0CA7B440-7CB1-47A7-95F1-73AB99497633}">
      <dsp:nvSpPr>
        <dsp:cNvPr id="0" name=""/>
        <dsp:cNvSpPr/>
      </dsp:nvSpPr>
      <dsp:spPr>
        <a:xfrm>
          <a:off x="2593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DE5B1-0FFF-49A9-9BAE-41B9F3948098}">
      <dsp:nvSpPr>
        <dsp:cNvPr id="0" name=""/>
        <dsp:cNvSpPr/>
      </dsp:nvSpPr>
      <dsp:spPr>
        <a:xfrm>
          <a:off x="2827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4D723-BE19-4D1C-88C0-1C0FD08D9459}">
      <dsp:nvSpPr>
        <dsp:cNvPr id="0" name=""/>
        <dsp:cNvSpPr/>
      </dsp:nvSpPr>
      <dsp:spPr>
        <a:xfrm>
          <a:off x="2242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Dueños de unidades</a:t>
          </a:r>
          <a:endParaRPr lang="en-US" sz="1300" kern="1200"/>
        </a:p>
      </dsp:txBody>
      <dsp:txXfrm>
        <a:off x="2242800" y="2538762"/>
        <a:ext cx="1800000" cy="720000"/>
      </dsp:txXfrm>
    </dsp:sp>
    <dsp:sp modelId="{B19E757B-20A6-4AA6-978F-807F7381F261}">
      <dsp:nvSpPr>
        <dsp:cNvPr id="0" name=""/>
        <dsp:cNvSpPr/>
      </dsp:nvSpPr>
      <dsp:spPr>
        <a:xfrm>
          <a:off x="4708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FFD096-0674-4645-B973-B890684E7F58}">
      <dsp:nvSpPr>
        <dsp:cNvPr id="0" name=""/>
        <dsp:cNvSpPr/>
      </dsp:nvSpPr>
      <dsp:spPr>
        <a:xfrm>
          <a:off x="4942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48673-0409-4341-910E-EB72A9B34D24}">
      <dsp:nvSpPr>
        <dsp:cNvPr id="0" name=""/>
        <dsp:cNvSpPr/>
      </dsp:nvSpPr>
      <dsp:spPr>
        <a:xfrm>
          <a:off x="4357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Empresas de Gerencia de Edificios y unidades cerradas</a:t>
          </a:r>
          <a:endParaRPr lang="en-US" sz="1300" kern="1200"/>
        </a:p>
      </dsp:txBody>
      <dsp:txXfrm>
        <a:off x="4357800" y="2538762"/>
        <a:ext cx="1800000" cy="720000"/>
      </dsp:txXfrm>
    </dsp:sp>
    <dsp:sp modelId="{6F67E6F0-37EF-482D-B5BA-39C1B77550DE}">
      <dsp:nvSpPr>
        <dsp:cNvPr id="0" name=""/>
        <dsp:cNvSpPr/>
      </dsp:nvSpPr>
      <dsp:spPr>
        <a:xfrm>
          <a:off x="6823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31DD0-57B4-4BAB-AA16-26AA0EB66D74}">
      <dsp:nvSpPr>
        <dsp:cNvPr id="0" name=""/>
        <dsp:cNvSpPr/>
      </dsp:nvSpPr>
      <dsp:spPr>
        <a:xfrm>
          <a:off x="7057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102D5-2F8B-410F-935D-48948F26FEEF}">
      <dsp:nvSpPr>
        <dsp:cNvPr id="0" name=""/>
        <dsp:cNvSpPr/>
      </dsp:nvSpPr>
      <dsp:spPr>
        <a:xfrm>
          <a:off x="6472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Empresas inmobiliarias</a:t>
          </a:r>
          <a:endParaRPr lang="en-US" sz="1300" kern="1200"/>
        </a:p>
      </dsp:txBody>
      <dsp:txXfrm>
        <a:off x="6472800" y="2538762"/>
        <a:ext cx="1800000" cy="720000"/>
      </dsp:txXfrm>
    </dsp:sp>
    <dsp:sp modelId="{1F314696-D76A-43C8-9DAF-18F29A5428BE}">
      <dsp:nvSpPr>
        <dsp:cNvPr id="0" name=""/>
        <dsp:cNvSpPr/>
      </dsp:nvSpPr>
      <dsp:spPr>
        <a:xfrm>
          <a:off x="8938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70EAE-6BF4-4D6A-8621-BEB4D6C30DD2}">
      <dsp:nvSpPr>
        <dsp:cNvPr id="0" name=""/>
        <dsp:cNvSpPr/>
      </dsp:nvSpPr>
      <dsp:spPr>
        <a:xfrm>
          <a:off x="9172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0AB82-0F6B-4E4A-B970-953256C65CE9}">
      <dsp:nvSpPr>
        <dsp:cNvPr id="0" name=""/>
        <dsp:cNvSpPr/>
      </dsp:nvSpPr>
      <dsp:spPr>
        <a:xfrm>
          <a:off x="8587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Encargados de proyectos del Ministerio de vivienda</a:t>
          </a:r>
          <a:endParaRPr lang="en-US" sz="1300" kern="1200"/>
        </a:p>
      </dsp:txBody>
      <dsp:txXfrm>
        <a:off x="8587800" y="253876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A81E8-2804-4129-AB63-CFB5F7A9B7B2}">
      <dsp:nvSpPr>
        <dsp:cNvPr id="0" name=""/>
        <dsp:cNvSpPr/>
      </dsp:nvSpPr>
      <dsp:spPr>
        <a:xfrm>
          <a:off x="3364992" y="1912"/>
          <a:ext cx="3785616" cy="8360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La unidad residencial (espacios comunes, apartamentos, salón social y demás) </a:t>
          </a:r>
          <a:endParaRPr lang="en-US" sz="1600" kern="1200"/>
        </a:p>
      </dsp:txBody>
      <dsp:txXfrm>
        <a:off x="3405805" y="42725"/>
        <a:ext cx="3703990" cy="754434"/>
      </dsp:txXfrm>
    </dsp:sp>
    <dsp:sp modelId="{7244BDE4-37DF-4876-9B41-943D8DA3CE63}">
      <dsp:nvSpPr>
        <dsp:cNvPr id="0" name=""/>
        <dsp:cNvSpPr/>
      </dsp:nvSpPr>
      <dsp:spPr>
        <a:xfrm>
          <a:off x="3364992" y="879775"/>
          <a:ext cx="3785616" cy="8360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Los residentes</a:t>
          </a:r>
          <a:endParaRPr lang="en-US" sz="1600" kern="1200"/>
        </a:p>
      </dsp:txBody>
      <dsp:txXfrm>
        <a:off x="3405805" y="920588"/>
        <a:ext cx="3703990" cy="754434"/>
      </dsp:txXfrm>
    </dsp:sp>
    <dsp:sp modelId="{EB5364C4-056B-4DA4-8966-4E0AB9C6770D}">
      <dsp:nvSpPr>
        <dsp:cNvPr id="0" name=""/>
        <dsp:cNvSpPr/>
      </dsp:nvSpPr>
      <dsp:spPr>
        <a:xfrm>
          <a:off x="3364992" y="1757638"/>
          <a:ext cx="3785616" cy="8360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La administración </a:t>
          </a:r>
          <a:endParaRPr lang="en-US" sz="1600" kern="1200"/>
        </a:p>
      </dsp:txBody>
      <dsp:txXfrm>
        <a:off x="3405805" y="1798451"/>
        <a:ext cx="3703990" cy="754434"/>
      </dsp:txXfrm>
    </dsp:sp>
    <dsp:sp modelId="{60B36D17-9760-4C36-A177-303E929EEBB9}">
      <dsp:nvSpPr>
        <dsp:cNvPr id="0" name=""/>
        <dsp:cNvSpPr/>
      </dsp:nvSpPr>
      <dsp:spPr>
        <a:xfrm>
          <a:off x="3364992" y="2635502"/>
          <a:ext cx="3785616" cy="8360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El personal (servicios varios, seguridad, entre otros).</a:t>
          </a:r>
          <a:endParaRPr lang="en-US" sz="1600" kern="1200"/>
        </a:p>
      </dsp:txBody>
      <dsp:txXfrm>
        <a:off x="3405805" y="2676315"/>
        <a:ext cx="3703990" cy="754434"/>
      </dsp:txXfrm>
    </dsp:sp>
    <dsp:sp modelId="{56BC89E1-A297-4FCB-A449-DA0912AEFA21}">
      <dsp:nvSpPr>
        <dsp:cNvPr id="0" name=""/>
        <dsp:cNvSpPr/>
      </dsp:nvSpPr>
      <dsp:spPr>
        <a:xfrm>
          <a:off x="3364992" y="3513365"/>
          <a:ext cx="3785616" cy="8360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Servicios de emergencia </a:t>
          </a:r>
          <a:endParaRPr lang="en-US" sz="1600" kern="1200"/>
        </a:p>
      </dsp:txBody>
      <dsp:txXfrm>
        <a:off x="3405805" y="3554178"/>
        <a:ext cx="3703990" cy="7544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49A72-3845-4121-9B65-A768061340B3}">
      <dsp:nvSpPr>
        <dsp:cNvPr id="0" name=""/>
        <dsp:cNvSpPr/>
      </dsp:nvSpPr>
      <dsp:spPr>
        <a:xfrm>
          <a:off x="0" y="164382"/>
          <a:ext cx="10515600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Recibir dinero (administraciones, multas).</a:t>
          </a:r>
          <a:endParaRPr lang="en-US" sz="1900" kern="1200"/>
        </a:p>
      </dsp:txBody>
      <dsp:txXfrm>
        <a:off x="22246" y="186628"/>
        <a:ext cx="10471108" cy="411223"/>
      </dsp:txXfrm>
    </dsp:sp>
    <dsp:sp modelId="{4B9CD3BE-3B9A-46EB-97CC-6CFF17E23455}">
      <dsp:nvSpPr>
        <dsp:cNvPr id="0" name=""/>
        <dsp:cNvSpPr/>
      </dsp:nvSpPr>
      <dsp:spPr>
        <a:xfrm>
          <a:off x="0" y="674817"/>
          <a:ext cx="10515600" cy="455715"/>
        </a:xfrm>
        <a:prstGeom prst="roundRect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Generar normativas de convivencia.</a:t>
          </a:r>
          <a:endParaRPr lang="en-US" sz="1900" kern="1200"/>
        </a:p>
      </dsp:txBody>
      <dsp:txXfrm>
        <a:off x="22246" y="697063"/>
        <a:ext cx="10471108" cy="411223"/>
      </dsp:txXfrm>
    </dsp:sp>
    <dsp:sp modelId="{B6C185F8-0AFA-41EA-88B2-55512B76E3DE}">
      <dsp:nvSpPr>
        <dsp:cNvPr id="0" name=""/>
        <dsp:cNvSpPr/>
      </dsp:nvSpPr>
      <dsp:spPr>
        <a:xfrm>
          <a:off x="0" y="1185252"/>
          <a:ext cx="10515600" cy="455715"/>
        </a:xfrm>
        <a:prstGeom prst="roundRect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Contratar personal-Despedir personal.</a:t>
          </a:r>
          <a:endParaRPr lang="en-US" sz="1900" kern="1200"/>
        </a:p>
      </dsp:txBody>
      <dsp:txXfrm>
        <a:off x="22246" y="1207498"/>
        <a:ext cx="10471108" cy="411223"/>
      </dsp:txXfrm>
    </dsp:sp>
    <dsp:sp modelId="{88954965-2B52-436F-9675-96596E7B79CA}">
      <dsp:nvSpPr>
        <dsp:cNvPr id="0" name=""/>
        <dsp:cNvSpPr/>
      </dsp:nvSpPr>
      <dsp:spPr>
        <a:xfrm>
          <a:off x="0" y="1695687"/>
          <a:ext cx="10515600" cy="455715"/>
        </a:xfrm>
        <a:prstGeom prst="roundRect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Pagar costos (salarios personales, servicios públicos, impuestos, daños, mantenimiento)</a:t>
          </a:r>
          <a:endParaRPr lang="en-US" sz="1900" kern="1200"/>
        </a:p>
      </dsp:txBody>
      <dsp:txXfrm>
        <a:off x="22246" y="1717933"/>
        <a:ext cx="10471108" cy="411223"/>
      </dsp:txXfrm>
    </dsp:sp>
    <dsp:sp modelId="{D7575D9A-06AC-4254-BEDB-49BBE9A1C449}">
      <dsp:nvSpPr>
        <dsp:cNvPr id="0" name=""/>
        <dsp:cNvSpPr/>
      </dsp:nvSpPr>
      <dsp:spPr>
        <a:xfrm>
          <a:off x="0" y="2206122"/>
          <a:ext cx="10515600" cy="455715"/>
        </a:xfrm>
        <a:prstGeom prst="roundRect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Manejar información (Registrar personal y residentes, modificar datos, control acerca de pagos y costos).</a:t>
          </a:r>
          <a:endParaRPr lang="en-US" sz="1900" kern="1200"/>
        </a:p>
      </dsp:txBody>
      <dsp:txXfrm>
        <a:off x="22246" y="2228368"/>
        <a:ext cx="10471108" cy="411223"/>
      </dsp:txXfrm>
    </dsp:sp>
    <dsp:sp modelId="{89DE7A0C-6ED9-4BA4-B37C-10135A9D1DC7}">
      <dsp:nvSpPr>
        <dsp:cNvPr id="0" name=""/>
        <dsp:cNvSpPr/>
      </dsp:nvSpPr>
      <dsp:spPr>
        <a:xfrm>
          <a:off x="0" y="2716557"/>
          <a:ext cx="10515600" cy="455715"/>
        </a:xfrm>
        <a:prstGeom prst="roundRect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Difundir información.</a:t>
          </a:r>
          <a:endParaRPr lang="en-US" sz="1900" kern="1200"/>
        </a:p>
      </dsp:txBody>
      <dsp:txXfrm>
        <a:off x="22246" y="2738803"/>
        <a:ext cx="10471108" cy="411223"/>
      </dsp:txXfrm>
    </dsp:sp>
    <dsp:sp modelId="{052BED6D-5FA2-438B-B5EB-003436E08305}">
      <dsp:nvSpPr>
        <dsp:cNvPr id="0" name=""/>
        <dsp:cNvSpPr/>
      </dsp:nvSpPr>
      <dsp:spPr>
        <a:xfrm>
          <a:off x="0" y="3226992"/>
          <a:ext cx="10515600" cy="455715"/>
        </a:xfrm>
        <a:prstGeom prst="roundRect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Tramitar asuntos legales.</a:t>
          </a:r>
          <a:endParaRPr lang="en-US" sz="1900" kern="1200"/>
        </a:p>
      </dsp:txBody>
      <dsp:txXfrm>
        <a:off x="22246" y="3249238"/>
        <a:ext cx="10471108" cy="411223"/>
      </dsp:txXfrm>
    </dsp:sp>
    <dsp:sp modelId="{FE8E0110-D149-4135-BEA9-4AD3DF643063}">
      <dsp:nvSpPr>
        <dsp:cNvPr id="0" name=""/>
        <dsp:cNvSpPr/>
      </dsp:nvSpPr>
      <dsp:spPr>
        <a:xfrm>
          <a:off x="0" y="3737427"/>
          <a:ext cx="10515600" cy="45571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Controlar el ingreso a la copropiedad.</a:t>
          </a:r>
          <a:endParaRPr lang="en-US" sz="1900" kern="1200"/>
        </a:p>
      </dsp:txBody>
      <dsp:txXfrm>
        <a:off x="22246" y="3759673"/>
        <a:ext cx="10471108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A433A-AFDD-45FB-8215-F2B65107FC3E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92280-C0EF-402B-8F7D-E27F1C72A324}">
      <dsp:nvSpPr>
        <dsp:cNvPr id="0" name=""/>
        <dsp:cNvSpPr/>
      </dsp:nvSpPr>
      <dsp:spPr>
        <a:xfrm>
          <a:off x="0" y="2492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Fácil acceso de los datos.</a:t>
          </a:r>
          <a:endParaRPr lang="en-US" sz="2500" kern="1200"/>
        </a:p>
      </dsp:txBody>
      <dsp:txXfrm>
        <a:off x="0" y="2492"/>
        <a:ext cx="6492875" cy="850069"/>
      </dsp:txXfrm>
    </dsp:sp>
    <dsp:sp modelId="{DB90BC27-D750-410A-9AA2-606D16A15926}">
      <dsp:nvSpPr>
        <dsp:cNvPr id="0" name=""/>
        <dsp:cNvSpPr/>
      </dsp:nvSpPr>
      <dsp:spPr>
        <a:xfrm>
          <a:off x="0" y="852561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A3226-F7C9-45F3-BD7A-9E545DC5A641}">
      <dsp:nvSpPr>
        <dsp:cNvPr id="0" name=""/>
        <dsp:cNvSpPr/>
      </dsp:nvSpPr>
      <dsp:spPr>
        <a:xfrm>
          <a:off x="0" y="852561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Plataforma amigable (fácil uso, intuitiva).</a:t>
          </a:r>
          <a:endParaRPr lang="en-US" sz="2500" kern="1200"/>
        </a:p>
      </dsp:txBody>
      <dsp:txXfrm>
        <a:off x="0" y="852561"/>
        <a:ext cx="6492875" cy="850069"/>
      </dsp:txXfrm>
    </dsp:sp>
    <dsp:sp modelId="{FE1C21FC-6B3D-4614-AAAF-7D664133D93A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4C4F4-F88A-423F-B706-2C989ABEDCE1}">
      <dsp:nvSpPr>
        <dsp:cNvPr id="0" name=""/>
        <dsp:cNvSpPr/>
      </dsp:nvSpPr>
      <dsp:spPr>
        <a:xfrm>
          <a:off x="0" y="1702630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Precisión en la toma y cálculo de datos.</a:t>
          </a:r>
          <a:endParaRPr lang="en-US" sz="2500" kern="1200"/>
        </a:p>
      </dsp:txBody>
      <dsp:txXfrm>
        <a:off x="0" y="1702630"/>
        <a:ext cx="6492875" cy="850069"/>
      </dsp:txXfrm>
    </dsp:sp>
    <dsp:sp modelId="{5B42DC4E-33C7-4F45-883A-77C0E605F9A9}">
      <dsp:nvSpPr>
        <dsp:cNvPr id="0" name=""/>
        <dsp:cNvSpPr/>
      </dsp:nvSpPr>
      <dsp:spPr>
        <a:xfrm>
          <a:off x="0" y="2552699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2C5AB-4273-4E11-993D-FC481D1AE34E}">
      <dsp:nvSpPr>
        <dsp:cNvPr id="0" name=""/>
        <dsp:cNvSpPr/>
      </dsp:nvSpPr>
      <dsp:spPr>
        <a:xfrm>
          <a:off x="0" y="255269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Comunicación asertiva. (Alertas y Advertencias)</a:t>
          </a:r>
          <a:endParaRPr lang="en-US" sz="2500" kern="1200"/>
        </a:p>
      </dsp:txBody>
      <dsp:txXfrm>
        <a:off x="0" y="2552699"/>
        <a:ext cx="6492875" cy="850069"/>
      </dsp:txXfrm>
    </dsp:sp>
    <dsp:sp modelId="{6DA023D0-3CE8-4910-B672-28F2C8147121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2FAA4-2D08-480D-AAD4-D16C2D834E7B}">
      <dsp:nvSpPr>
        <dsp:cNvPr id="0" name=""/>
        <dsp:cNvSpPr/>
      </dsp:nvSpPr>
      <dsp:spPr>
        <a:xfrm>
          <a:off x="0" y="340276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Seguridad y privacidad para los datos.</a:t>
          </a:r>
          <a:endParaRPr lang="en-US" sz="2500" kern="1200"/>
        </a:p>
      </dsp:txBody>
      <dsp:txXfrm>
        <a:off x="0" y="3402769"/>
        <a:ext cx="6492875" cy="850069"/>
      </dsp:txXfrm>
    </dsp:sp>
    <dsp:sp modelId="{BDF13DB5-739B-4FE6-9C4C-6AFB65742094}">
      <dsp:nvSpPr>
        <dsp:cNvPr id="0" name=""/>
        <dsp:cNvSpPr/>
      </dsp:nvSpPr>
      <dsp:spPr>
        <a:xfrm>
          <a:off x="0" y="4252838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CC607-E6EA-4746-A9E8-7265DAE95E6D}">
      <dsp:nvSpPr>
        <dsp:cNvPr id="0" name=""/>
        <dsp:cNvSpPr/>
      </dsp:nvSpPr>
      <dsp:spPr>
        <a:xfrm>
          <a:off x="0" y="4252838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Diferentes roles para visualización del Software.</a:t>
          </a:r>
          <a:endParaRPr lang="en-US" sz="2500" kern="1200"/>
        </a:p>
      </dsp:txBody>
      <dsp:txXfrm>
        <a:off x="0" y="4252838"/>
        <a:ext cx="6492875" cy="8500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E3B8C-06D3-4394-8E01-2507FEBD1D43}">
      <dsp:nvSpPr>
        <dsp:cNvPr id="0" name=""/>
        <dsp:cNvSpPr/>
      </dsp:nvSpPr>
      <dsp:spPr>
        <a:xfrm>
          <a:off x="1747800" y="61160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09B54-C72A-4FE1-B798-2D17DB24DC6A}">
      <dsp:nvSpPr>
        <dsp:cNvPr id="0" name=""/>
        <dsp:cNvSpPr/>
      </dsp:nvSpPr>
      <dsp:spPr>
        <a:xfrm>
          <a:off x="559800" y="302591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¿El manejo de costos e ingresos es un método que esta conectado de varios métodos?</a:t>
          </a:r>
          <a:endParaRPr lang="en-US" sz="1800" kern="1200"/>
        </a:p>
      </dsp:txBody>
      <dsp:txXfrm>
        <a:off x="559800" y="3025915"/>
        <a:ext cx="4320000" cy="720000"/>
      </dsp:txXfrm>
    </dsp:sp>
    <dsp:sp modelId="{20B59D52-C34D-4523-A738-AF0E0DE736E8}">
      <dsp:nvSpPr>
        <dsp:cNvPr id="0" name=""/>
        <dsp:cNvSpPr/>
      </dsp:nvSpPr>
      <dsp:spPr>
        <a:xfrm>
          <a:off x="6823800" y="61160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40CA9-D36E-41C2-9EBB-9BEC68A96B63}">
      <dsp:nvSpPr>
        <dsp:cNvPr id="0" name=""/>
        <dsp:cNvSpPr/>
      </dsp:nvSpPr>
      <dsp:spPr>
        <a:xfrm>
          <a:off x="5635800" y="302591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¿En la estructura/componentes, podría ir el servicio de emergencia</a:t>
          </a:r>
          <a:r>
            <a:rPr lang="en-US" sz="1800" kern="1200"/>
            <a:t>?</a:t>
          </a:r>
        </a:p>
      </dsp:txBody>
      <dsp:txXfrm>
        <a:off x="5635800" y="3025915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3132-D3CB-4EC7-A6C4-C2A2584F8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5FA5B-5BEF-4F57-BA48-59C1AF606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E339E-49C9-4029-AEC5-9612F63F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32B8C-5DDF-4F2D-85E4-6EA69DD3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88FCB-0B1D-4DF3-B34B-A39500E9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346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5811-0D6B-4D79-97FC-C56306AC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1A3EF-4128-46CF-A3E1-5E45EC63C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53663-0E0E-4758-9E0C-5D12D88DE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23E-4012-4315-BD98-4A6A1D9EE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A06E3-F21A-4296-9A14-FB4DD829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962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C108B-FC81-40F4-BEBB-CAC3D2D72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78FDE-5E17-452F-851E-5843CDC6A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DA2A-D087-4F00-8D0F-ACCB70CBF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920BA-1F05-4EA4-96AC-3CC01C0A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07DB4-455F-478C-93B4-4814A4E5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479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070-A7B0-4223-B0E5-8A5CB751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BCC3F-4549-443A-BB8C-B683331EE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D547A-C5A6-4060-9404-6EBFC415E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20BA7-36D7-4367-91FE-02AB4634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358C-0218-4363-8E8E-ACE9EF00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8596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5C5B-9164-4CCF-B1EF-81BE6BB2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2A123-E72F-4828-B16A-CC54FF3C9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9E376-933D-4E75-B12A-651B670C6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46560-5BE2-4E96-82AD-CBCBB0A6D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022C0-EFA3-4311-BD21-58220569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0055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AFEC-2686-43D3-87FE-A0870629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1376F-44B0-43B8-8333-D8A73201F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30203-7456-4975-8C76-AEEC808FD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DDEE0-4C8E-491F-9591-184E96A9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E93FD-BC12-4982-A741-13E60B28F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954FA-D3F2-4215-81C3-0635E487A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368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5473C-4C8F-4C62-AF4A-C03817650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DC91D-E333-42C4-A87D-BF80B6ED3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84A9ED-FC32-4350-9307-960B031EE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1A060-54D5-42F9-A2A8-4069BC470E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076A8-BD16-4703-AB09-552EEC150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9027A-F7C6-43C8-B74C-1A1D1014D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CE0E6B-AC1D-4102-8C9D-EF20D85F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73BDC-A60B-4254-AED4-8452546A9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06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0508-1FDF-4BF2-8502-C982E1CC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2FB71-A332-4E7A-A225-BD9698D4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36775-7594-42CE-9336-68C05213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3A5DB-0687-42FE-AADD-F8749EA5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094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F46EFF-0D4D-4DCD-AA23-3FABAEC91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C7D5B-844B-4E06-979D-E7000151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5821C-84E7-4675-BF4C-ACD2C67F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7781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1520-2879-4190-AC9A-B02ABF337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697A1-A606-4105-B340-C55959B95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FFF3E-7542-4AC6-8B59-0ED5C6C90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C837D-66C7-4AD5-BF6C-B03FA0AAD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7D4F9-BF12-4C89-8D0B-8301289C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96783-76DC-4E33-9EB6-E1AB600A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9134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CA08-D095-40BD-BE3B-66C7AE767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CBA203-F586-49A1-ACA0-CB5437362F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71FBD-FD13-4812-BAA9-90BB0C28C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6FB37-954D-4BB4-9483-E3CCA62DB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C6BCE-B104-471E-8A98-0C5089EE4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73F3F-A77B-4A01-A235-E4433331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287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8748AC-AC4D-4713-A465-94128A497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F7617-3818-447E-99C2-C5D7EE5E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4B424-25C0-4577-B306-EB35ADCFE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E42D-5070-4272-926E-ED865DFB9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82FDC-7D60-4E22-B78D-E5DA0B640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749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E7D3864-BD28-464F-9D5B-D50FC245B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995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C766D-2D7F-41C9-BA6A-B5093556E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CO" sz="4800" b="1" dirty="0"/>
              <a:t>SEMANA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7786C-897F-4F8C-AF67-D701DD510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3847277" cy="1683761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s-CO" sz="2000" dirty="0"/>
              <a:t>Por:</a:t>
            </a:r>
          </a:p>
          <a:p>
            <a:pPr algn="l"/>
            <a:r>
              <a:rPr lang="es-CO" sz="2000" dirty="0"/>
              <a:t>Mariana Betancur</a:t>
            </a:r>
          </a:p>
          <a:p>
            <a:pPr algn="l"/>
            <a:r>
              <a:rPr lang="es-CO" sz="2000" dirty="0"/>
              <a:t>Santiago Tamayo</a:t>
            </a:r>
          </a:p>
          <a:p>
            <a:pPr algn="l"/>
            <a:r>
              <a:rPr lang="es-CO" sz="2000" dirty="0"/>
              <a:t>Guillermo Toloza</a:t>
            </a:r>
          </a:p>
          <a:p>
            <a:pPr algn="l"/>
            <a:r>
              <a:rPr lang="es-CO" sz="2000" dirty="0"/>
              <a:t>Paula A. Taborda</a:t>
            </a:r>
          </a:p>
          <a:p>
            <a:pPr algn="l"/>
            <a:r>
              <a:rPr lang="es-CO" sz="2000" dirty="0"/>
              <a:t>Mateo Rincón</a:t>
            </a:r>
          </a:p>
          <a:p>
            <a:pPr algn="l"/>
            <a:endParaRPr lang="es-CO" sz="5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90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1FC5F-F1EE-4B2A-A17D-6DDBD07FE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CO" b="1" dirty="0"/>
              <a:t>Posibles </a:t>
            </a:r>
            <a:r>
              <a:rPr lang="es-CO" b="1" dirty="0" err="1"/>
              <a:t>Stakeholder</a:t>
            </a:r>
            <a:endParaRPr lang="es-CO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14EF60-3FC4-4A89-94B8-83CA86DBF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003261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0771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2DE7E-A977-40A4-846E-756D6ECD4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95" r="-1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DE5B1-7A1C-4444-8D1E-95A76B85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s-ES" sz="2400" b="1" dirty="0"/>
              <a:t>Administración de datos e historiales de facturación:</a:t>
            </a:r>
            <a:endParaRPr lang="es-CO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3274C-7DF9-429E-84C7-04944ACA3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 dirty="0"/>
              <a:t>Conservar la información de manera adecuada y que sea de fácil acceso es fundamental para una administración, no solo hay datos personales de propietarios y empleados, sino también información de cuentas, pagos y demás servicios.</a:t>
            </a:r>
            <a:endParaRPr lang="es-CO" sz="1700" dirty="0"/>
          </a:p>
        </p:txBody>
      </p:sp>
    </p:spTree>
    <p:extLst>
      <p:ext uri="{BB962C8B-B14F-4D97-AF65-F5344CB8AC3E}">
        <p14:creationId xmlns:p14="http://schemas.microsoft.com/office/powerpoint/2010/main" val="195739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F24C4-0AF9-44EC-A966-68683E4E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s-CO" b="1"/>
              <a:t>Gestión de tramites legales: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5D0CF-4E05-4A6A-AB15-B1DF8F090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s-ES" sz="2400"/>
              <a:t>Las relaciones sociales son especialmente complicadas en una comunidad cerrada, como lo es una unidad residencial, es importante tener una normativa que regule todos estos temas y con esa normativa vienen las multas, llamados mas agiles a la policía y demás dependencias de ayuda ciudadana. Todas estas acciones deben tener un buen manejo por parte de la administración.</a:t>
            </a:r>
            <a:endParaRPr lang="es-CO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ntract">
            <a:extLst>
              <a:ext uri="{FF2B5EF4-FFF2-40B4-BE49-F238E27FC236}">
                <a16:creationId xmlns:a16="http://schemas.microsoft.com/office/drawing/2014/main" id="{47B70A28-555B-400A-8D58-F86B8D277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5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20494-36A1-42E9-BAD4-6B2CA45B4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s-CO" sz="3400" b="1" dirty="0"/>
              <a:t>Manejo de costos e ingresos: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D452F-A371-467B-8DB2-34BAB7ECA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s-ES" sz="1800" dirty="0"/>
              <a:t>Tener control del flujo de dinero de una copropiedad es unas de las funciones mas importantes de la administración , reducir el margen de error y optimizar los procesos es un objetivo primordial.</a:t>
            </a:r>
            <a:endParaRPr lang="es-CO" sz="1800" dirty="0"/>
          </a:p>
        </p:txBody>
      </p:sp>
      <p:pic>
        <p:nvPicPr>
          <p:cNvPr id="5" name="Picture 4" descr="A picture containing object, table, clock, sitting&#10;&#10;Description automatically generated">
            <a:extLst>
              <a:ext uri="{FF2B5EF4-FFF2-40B4-BE49-F238E27FC236}">
                <a16:creationId xmlns:a16="http://schemas.microsoft.com/office/drawing/2014/main" id="{B032AFEC-B42C-4882-949F-14DD8EDD0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" r="31780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353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65243-C43C-4F52-B897-A7DED114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s-ES" sz="4000" b="1" dirty="0"/>
              <a:t>Registro y seguimiento de personal:</a:t>
            </a:r>
            <a:endParaRPr lang="es-CO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757E6-5742-4212-AFA2-F58CBC127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s-ES" sz="2400" dirty="0"/>
              <a:t>Tener un manejo eficiente del personal y materiales de trabajo y a su vez los informes que estos presentan para así mejorar el cumplimiento y desempeño de las labores cumplidas por estos.</a:t>
            </a:r>
            <a:endParaRPr lang="es-CO" sz="240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Clipboard Mixed">
            <a:extLst>
              <a:ext uri="{FF2B5EF4-FFF2-40B4-BE49-F238E27FC236}">
                <a16:creationId xmlns:a16="http://schemas.microsoft.com/office/drawing/2014/main" id="{13A5AFC8-9774-49E4-B8E8-E91BBC9A9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63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99ED0-304F-4F27-BE95-39A322276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s-ES" dirty="0"/>
              <a:t>Administración de datos en tiempo real:</a:t>
            </a:r>
            <a:endParaRPr lang="es-CO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3CB66-E828-4147-BD69-15163F31C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s-ES" dirty="0"/>
              <a:t>Debido a la contingencia actual se hace necesario el uso de cámaras térmicas para prevenir el posible contagio de enfermedades y factores de riesgo, como por ejemplo el COVID-19, y así otorgarle mas seguridad a la comunidad dentro de la unidad cerrada.</a:t>
            </a:r>
            <a:endParaRPr lang="es-CO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Stopwatch 75%">
            <a:extLst>
              <a:ext uri="{FF2B5EF4-FFF2-40B4-BE49-F238E27FC236}">
                <a16:creationId xmlns:a16="http://schemas.microsoft.com/office/drawing/2014/main" id="{7D2118EB-23B7-49C6-BDE2-D99D53233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49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9EA53-E3BD-44A8-BBA4-A42084E45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1650816"/>
          </a:xfrm>
        </p:spPr>
        <p:txBody>
          <a:bodyPr>
            <a:normAutofit/>
          </a:bodyPr>
          <a:lstStyle/>
          <a:p>
            <a:pPr algn="r"/>
            <a:r>
              <a:rPr lang="es-CO" sz="4100" b="1" dirty="0"/>
              <a:t>Oportunidad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4AA20-2BD9-4856-A7EA-BF10C66F2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s-ES" sz="2200"/>
              <a:t>Mejorar y automatizar el proceso de administración y gestión mensual de una propiedad horizontal. Ya que se analizo que este proceso sigue siendo análogo para la época y que tiene muchos requisitos que se deben suplir, algo que un software podría atacar y solucionar de manera optima y sencilla, para el entendimiento del administrador, como de los inquilinos de la unidad residencial.</a:t>
            </a:r>
            <a:endParaRPr lang="es-CO" sz="2200"/>
          </a:p>
        </p:txBody>
      </p:sp>
      <p:pic>
        <p:nvPicPr>
          <p:cNvPr id="5" name="Graphic 4" descr="Bullseye">
            <a:extLst>
              <a:ext uri="{FF2B5EF4-FFF2-40B4-BE49-F238E27FC236}">
                <a16:creationId xmlns:a16="http://schemas.microsoft.com/office/drawing/2014/main" id="{3C83C8DF-3CBA-4B0C-B03C-DF52F5395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766" y="2382252"/>
            <a:ext cx="2988225" cy="29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58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A2922-4D3B-4454-94E8-7747351C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>
            <a:normAutofit/>
          </a:bodyPr>
          <a:lstStyle/>
          <a:p>
            <a:r>
              <a:rPr lang="es-CO" sz="3400">
                <a:solidFill>
                  <a:srgbClr val="303030"/>
                </a:solidFill>
              </a:rPr>
              <a:t>Conjunto de Elementos Agrupados: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6FD498F-BEF8-40BF-B3EB-D325E05B6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49810" y="71136"/>
            <a:ext cx="9292379" cy="522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73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6455-AED6-4D64-9AC0-EF004DE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6488"/>
            <a:ext cx="5109950" cy="956674"/>
          </a:xfrm>
        </p:spPr>
        <p:txBody>
          <a:bodyPr>
            <a:normAutofit/>
          </a:bodyPr>
          <a:lstStyle/>
          <a:p>
            <a:r>
              <a:rPr lang="es-CO" sz="3100" b="1" dirty="0"/>
              <a:t>Bocetos de interfaz de ingreso</a:t>
            </a:r>
          </a:p>
        </p:txBody>
      </p:sp>
      <p:pic>
        <p:nvPicPr>
          <p:cNvPr id="11" name="Picture 10" descr="A sign above a store&#10;&#10;Description automatically generated">
            <a:extLst>
              <a:ext uri="{FF2B5EF4-FFF2-40B4-BE49-F238E27FC236}">
                <a16:creationId xmlns:a16="http://schemas.microsoft.com/office/drawing/2014/main" id="{9DF16574-9EC2-4806-9AF5-4FDB76E84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4" y="1210857"/>
            <a:ext cx="3104606" cy="1746340"/>
          </a:xfrm>
          <a:prstGeom prst="rect">
            <a:avLst/>
          </a:prstGeom>
        </p:spPr>
      </p:pic>
      <p:sp>
        <p:nvSpPr>
          <p:cNvPr id="25" name="Freeform: Shape 21">
            <a:extLst>
              <a:ext uri="{FF2B5EF4-FFF2-40B4-BE49-F238E27FC236}">
                <a16:creationId xmlns:a16="http://schemas.microsoft.com/office/drawing/2014/main" id="{7BC0F8B1-F985-469B-8332-13DBC7665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791963" y="451044"/>
            <a:ext cx="2308583" cy="2741196"/>
          </a:xfrm>
          <a:custGeom>
            <a:avLst/>
            <a:gdLst>
              <a:gd name="connsiteX0" fmla="*/ 2308583 w 2308583"/>
              <a:gd name="connsiteY0" fmla="*/ 2741196 h 2741196"/>
              <a:gd name="connsiteX1" fmla="*/ 462 w 2308583"/>
              <a:gd name="connsiteY1" fmla="*/ 2741196 h 2741196"/>
              <a:gd name="connsiteX2" fmla="*/ 0 w 2308583"/>
              <a:gd name="connsiteY2" fmla="*/ 2469337 h 2741196"/>
              <a:gd name="connsiteX3" fmla="*/ 2022607 w 2308583"/>
              <a:gd name="connsiteY3" fmla="*/ 2470269 h 2741196"/>
              <a:gd name="connsiteX4" fmla="*/ 2022607 w 2308583"/>
              <a:gd name="connsiteY4" fmla="*/ 0 h 2741196"/>
              <a:gd name="connsiteX5" fmla="*/ 2308583 w 2308583"/>
              <a:gd name="connsiteY5" fmla="*/ 0 h 274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741196">
                <a:moveTo>
                  <a:pt x="2308583" y="2741196"/>
                </a:moveTo>
                <a:lnTo>
                  <a:pt x="462" y="2741196"/>
                </a:lnTo>
                <a:cubicBezTo>
                  <a:pt x="-462" y="2647366"/>
                  <a:pt x="923" y="2563167"/>
                  <a:pt x="0" y="2469337"/>
                </a:cubicBezTo>
                <a:lnTo>
                  <a:pt x="2022607" y="2470269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71E1F961-9046-4F5F-A6BF-EDD9C6B7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07" y="739818"/>
            <a:ext cx="3779293" cy="2163644"/>
          </a:xfrm>
          <a:prstGeom prst="rect">
            <a:avLst/>
          </a:prstGeom>
        </p:spPr>
      </p:pic>
      <p:pic>
        <p:nvPicPr>
          <p:cNvPr id="5" name="Content Placeholder 4" descr="A picture containing sitting, people, table, boat&#10;&#10;Description automatically generated">
            <a:extLst>
              <a:ext uri="{FF2B5EF4-FFF2-40B4-BE49-F238E27FC236}">
                <a16:creationId xmlns:a16="http://schemas.microsoft.com/office/drawing/2014/main" id="{EBB6EC87-D78D-4FE9-B9F0-64AE4FC2F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72" y="1095450"/>
            <a:ext cx="2743200" cy="1543049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9D15953-1642-4DD6-AD9E-01AA19247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9466977" y="434000"/>
            <a:ext cx="2308583" cy="1114404"/>
          </a:xfrm>
          <a:custGeom>
            <a:avLst/>
            <a:gdLst>
              <a:gd name="connsiteX0" fmla="*/ 462 w 2308583"/>
              <a:gd name="connsiteY0" fmla="*/ 1114404 h 1114404"/>
              <a:gd name="connsiteX1" fmla="*/ 2308583 w 2308583"/>
              <a:gd name="connsiteY1" fmla="*/ 1114404 h 1114404"/>
              <a:gd name="connsiteX2" fmla="*/ 2308583 w 2308583"/>
              <a:gd name="connsiteY2" fmla="*/ 0 h 1114404"/>
              <a:gd name="connsiteX3" fmla="*/ 2022607 w 2308583"/>
              <a:gd name="connsiteY3" fmla="*/ 0 h 1114404"/>
              <a:gd name="connsiteX4" fmla="*/ 2022607 w 2308583"/>
              <a:gd name="connsiteY4" fmla="*/ 843477 h 1114404"/>
              <a:gd name="connsiteX5" fmla="*/ 0 w 2308583"/>
              <a:gd name="connsiteY5" fmla="*/ 842545 h 1114404"/>
              <a:gd name="connsiteX6" fmla="*/ 462 w 2308583"/>
              <a:gd name="connsiteY6" fmla="*/ 1114404 h 11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1114404">
                <a:moveTo>
                  <a:pt x="462" y="1114404"/>
                </a:moveTo>
                <a:lnTo>
                  <a:pt x="2308583" y="1114404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843477"/>
                </a:lnTo>
                <a:lnTo>
                  <a:pt x="0" y="842545"/>
                </a:lnTo>
                <a:cubicBezTo>
                  <a:pt x="923" y="936375"/>
                  <a:pt x="-462" y="1020574"/>
                  <a:pt x="462" y="111440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8" name="Content Placeholder 17" descr="Settings">
            <a:extLst>
              <a:ext uri="{FF2B5EF4-FFF2-40B4-BE49-F238E27FC236}">
                <a16:creationId xmlns:a16="http://schemas.microsoft.com/office/drawing/2014/main" id="{01449584-B7AC-4198-91D8-17708D77E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0218" y="3611531"/>
            <a:ext cx="3779292" cy="3779292"/>
          </a:xfrm>
        </p:spPr>
      </p:pic>
      <p:pic>
        <p:nvPicPr>
          <p:cNvPr id="9" name="Picture 8" descr="The inside of a building&#10;&#10;Description automatically generated">
            <a:extLst>
              <a:ext uri="{FF2B5EF4-FFF2-40B4-BE49-F238E27FC236}">
                <a16:creationId xmlns:a16="http://schemas.microsoft.com/office/drawing/2014/main" id="{599E8D8E-6893-4671-8224-30E5696E1F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7" y="4076069"/>
            <a:ext cx="2618363" cy="1656114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9F5B19-F816-4D88-943A-D104DCA87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60" y="3516235"/>
            <a:ext cx="2743200" cy="1639062"/>
          </a:xfrm>
          <a:prstGeom prst="rect">
            <a:avLst/>
          </a:prstGeom>
        </p:spPr>
      </p:pic>
      <p:sp>
        <p:nvSpPr>
          <p:cNvPr id="26" name="Freeform 6">
            <a:extLst>
              <a:ext uri="{FF2B5EF4-FFF2-40B4-BE49-F238E27FC236}">
                <a16:creationId xmlns:a16="http://schemas.microsoft.com/office/drawing/2014/main" id="{FBF3780C-749F-4B50-9E1D-F2B1F6DBB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76833" y="2919002"/>
            <a:ext cx="2525072" cy="3398994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149713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B6065-E5BC-40A2-A3B3-E21E57631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Sistema Idealizado o Esperado</a:t>
            </a:r>
            <a:endParaRPr lang="en-US" sz="8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53C43-ED13-40E6-9AAB-986CDF42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15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SEMAT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13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B940B-C057-44D1-B7CF-494527E7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b="1" dirty="0"/>
              <a:t>Estructura/componentes</a:t>
            </a:r>
            <a:endParaRPr lang="es-CO" b="1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7874E8A1-2D59-4FB2-8241-5B7EE7B73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86019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0466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87EFC-ED22-4EB4-9EAF-D947E52F3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CO" b="1"/>
              <a:t>Comportamiento/funcionalidades</a:t>
            </a:r>
            <a:endParaRPr lang="es-CO" b="1" dirty="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5E8B39C-B2A2-4603-A2B4-0F46EA5871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933516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364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D3A226-C3E6-4BCF-BCE3-0B9FA22A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s-CO" sz="4000" b="1">
                <a:solidFill>
                  <a:srgbClr val="FFFFFF"/>
                </a:solidFill>
              </a:rPr>
              <a:t>Desempeño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0FCBB9-2E1E-437E-AC96-2D8B05527F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43489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1010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C3EE-EE79-4989-BE2A-9EF27162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5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s-CO" sz="4800" b="1"/>
              <a:t>Aspectos Específicos de Análisis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C1D5B-DAD5-442B-92B7-5C2B7397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50778-AADC-4635-AE64-2F3B370B9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0" y="643467"/>
            <a:ext cx="7289799" cy="5533496"/>
          </a:xfrm>
        </p:spPr>
        <p:txBody>
          <a:bodyPr anchor="ctr">
            <a:normAutofit/>
          </a:bodyPr>
          <a:lstStyle/>
          <a:p>
            <a:r>
              <a:rPr lang="es-ES" dirty="0"/>
              <a:t>Modelo de costos</a:t>
            </a:r>
          </a:p>
          <a:p>
            <a:r>
              <a:rPr lang="es-ES" dirty="0"/>
              <a:t>Modelo de seguridad y tramites legales</a:t>
            </a:r>
          </a:p>
          <a:p>
            <a:r>
              <a:rPr lang="es-ES" dirty="0"/>
              <a:t>Seguimientos</a:t>
            </a:r>
          </a:p>
          <a:p>
            <a:r>
              <a:rPr lang="es-ES" dirty="0"/>
              <a:t>Manual de normativas</a:t>
            </a:r>
          </a:p>
          <a:p>
            <a:r>
              <a:rPr lang="es-ES" dirty="0"/>
              <a:t>Modelo de estructuración de la propiedad</a:t>
            </a:r>
            <a:endParaRPr lang="es-CO" dirty="0"/>
          </a:p>
        </p:txBody>
      </p:sp>
      <p:pic>
        <p:nvPicPr>
          <p:cNvPr id="6" name="Graphic 5" descr="Research">
            <a:extLst>
              <a:ext uri="{FF2B5EF4-FFF2-40B4-BE49-F238E27FC236}">
                <a16:creationId xmlns:a16="http://schemas.microsoft.com/office/drawing/2014/main" id="{4A5E1CA5-4060-488F-AC8E-63A5258FC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046" y="681037"/>
            <a:ext cx="2701909" cy="270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64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E3E82-6E94-497A-8869-2DD545616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CO" dirty="0"/>
              <a:t>Preguntas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A0CA7D-8C8A-4F69-A9F4-2F0880FD40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55140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130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73FA0-4B4D-49C4-8682-C6CC96F9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 err="1">
                <a:solidFill>
                  <a:srgbClr val="2C2C2C"/>
                </a:solidFill>
              </a:rPr>
              <a:t>Diagramas</a:t>
            </a:r>
            <a:r>
              <a:rPr lang="en-US" sz="3600" b="1" dirty="0">
                <a:solidFill>
                  <a:srgbClr val="2C2C2C"/>
                </a:solidFill>
              </a:rPr>
              <a:t> SEMAT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76D3D97-2A00-4A87-890C-AF23DD4AF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 r="1" b="1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5953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33D40-3E85-4AF8-97CB-C45618FC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dirty="0"/>
              <a:t>D</a:t>
            </a:r>
            <a:r>
              <a:rPr lang="es-CO" sz="5200" b="1" dirty="0" err="1"/>
              <a:t>iagramas</a:t>
            </a:r>
            <a:r>
              <a:rPr lang="es-CO" sz="5200" b="1" dirty="0"/>
              <a:t> </a:t>
            </a:r>
            <a:r>
              <a:rPr lang="en-US" sz="5200" b="1" dirty="0"/>
              <a:t>SEMAT</a:t>
            </a:r>
          </a:p>
        </p:txBody>
      </p:sp>
      <p:pic>
        <p:nvPicPr>
          <p:cNvPr id="5" name="Content Placeholder 4" descr="A picture containing honeycomb, game&#10;&#10;Description automatically generated">
            <a:extLst>
              <a:ext uri="{FF2B5EF4-FFF2-40B4-BE49-F238E27FC236}">
                <a16:creationId xmlns:a16="http://schemas.microsoft.com/office/drawing/2014/main" id="{15405BE2-5E73-4262-A4FD-01A5CABBC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9" r="-1" b="3680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  <p:pic>
        <p:nvPicPr>
          <p:cNvPr id="7" name="Graphic 6" descr="Construction worker">
            <a:extLst>
              <a:ext uri="{FF2B5EF4-FFF2-40B4-BE49-F238E27FC236}">
                <a16:creationId xmlns:a16="http://schemas.microsoft.com/office/drawing/2014/main" id="{2388DCA3-77DB-4D95-8FD1-6EA26DA36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8971" y="3777500"/>
            <a:ext cx="2518229" cy="251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8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3702-CF9B-4297-818B-4068EA2C8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675886"/>
            <a:ext cx="3685032" cy="1608328"/>
          </a:xfrm>
        </p:spPr>
        <p:txBody>
          <a:bodyPr>
            <a:normAutofit/>
          </a:bodyPr>
          <a:lstStyle/>
          <a:p>
            <a:r>
              <a:rPr lang="es-CO" sz="3600" b="1" dirty="0"/>
              <a:t>Diagramas SEMAT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64009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905A8802-1E68-418E-860A-EAE760087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4"/>
          <a:stretch/>
        </p:blipFill>
        <p:spPr>
          <a:xfrm>
            <a:off x="2184401" y="749300"/>
            <a:ext cx="7823199" cy="3343043"/>
          </a:xfrm>
          <a:prstGeom prst="rect">
            <a:avLst/>
          </a:prstGeom>
        </p:spPr>
      </p:pic>
      <p:pic>
        <p:nvPicPr>
          <p:cNvPr id="10" name="Graphic 9" descr="Gavel">
            <a:extLst>
              <a:ext uri="{FF2B5EF4-FFF2-40B4-BE49-F238E27FC236}">
                <a16:creationId xmlns:a16="http://schemas.microsoft.com/office/drawing/2014/main" id="{EC0B3133-95E7-4749-B6EB-67E8844CD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698" y="4489450"/>
            <a:ext cx="2380344" cy="238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28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AF3FB-C080-444E-90C3-725AE9134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dirty="0" err="1"/>
              <a:t>Diagramas</a:t>
            </a:r>
            <a:r>
              <a:rPr lang="en-US" sz="5200" b="1" dirty="0"/>
              <a:t> SEMAT</a:t>
            </a:r>
          </a:p>
        </p:txBody>
      </p:sp>
      <p:pic>
        <p:nvPicPr>
          <p:cNvPr id="5" name="Content Placeholder 4" descr="A picture containing honeycomb, game&#10;&#10;Description automatically generated">
            <a:extLst>
              <a:ext uri="{FF2B5EF4-FFF2-40B4-BE49-F238E27FC236}">
                <a16:creationId xmlns:a16="http://schemas.microsoft.com/office/drawing/2014/main" id="{198CD93E-FFC3-4FCD-A8A3-230A21E68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" r="613" b="1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  <p:pic>
        <p:nvPicPr>
          <p:cNvPr id="7" name="Graphic 6" descr="Wallet">
            <a:extLst>
              <a:ext uri="{FF2B5EF4-FFF2-40B4-BE49-F238E27FC236}">
                <a16:creationId xmlns:a16="http://schemas.microsoft.com/office/drawing/2014/main" id="{230C3168-B609-4144-BD4D-9F4BA9A62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861" y="-212464"/>
            <a:ext cx="2677886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9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02027-E3FA-4131-BBE2-C056C4C5D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6423"/>
            <a:ext cx="10515600" cy="1114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b="1" dirty="0" err="1"/>
              <a:t>Diagramas</a:t>
            </a:r>
            <a:r>
              <a:rPr lang="en-US" sz="5200" b="1" dirty="0"/>
              <a:t> SEMAT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0DDB0D0-37C9-45CA-9BCE-40E2FDBD8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6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  <p:pic>
        <p:nvPicPr>
          <p:cNvPr id="12" name="Graphic 11" descr="Hourglass 30%">
            <a:extLst>
              <a:ext uri="{FF2B5EF4-FFF2-40B4-BE49-F238E27FC236}">
                <a16:creationId xmlns:a16="http://schemas.microsoft.com/office/drawing/2014/main" id="{28DA14C9-56BF-48A3-96CC-FB8CA9736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828" y="2514600"/>
            <a:ext cx="2671823" cy="267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18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B2A5-D60F-4393-890F-D29C70CA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341641"/>
            <a:ext cx="3730752" cy="1693776"/>
          </a:xfrm>
        </p:spPr>
        <p:txBody>
          <a:bodyPr>
            <a:normAutofit/>
          </a:bodyPr>
          <a:lstStyle/>
          <a:p>
            <a:r>
              <a:rPr lang="es-CO" sz="3600" b="1" dirty="0"/>
              <a:t>Diagramas SEMAT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36855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263370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honeycomb&#10;&#10;Description automatically generated">
            <a:extLst>
              <a:ext uri="{FF2B5EF4-FFF2-40B4-BE49-F238E27FC236}">
                <a16:creationId xmlns:a16="http://schemas.microsoft.com/office/drawing/2014/main" id="{AE649A1F-7DD4-45A6-8816-09F47C2E2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4"/>
          <a:stretch/>
        </p:blipFill>
        <p:spPr>
          <a:xfrm>
            <a:off x="2184401" y="2742910"/>
            <a:ext cx="7823199" cy="3343043"/>
          </a:xfrm>
          <a:prstGeom prst="rect">
            <a:avLst/>
          </a:prstGeom>
        </p:spPr>
      </p:pic>
      <p:pic>
        <p:nvPicPr>
          <p:cNvPr id="7" name="Graphic 6" descr="Disk">
            <a:extLst>
              <a:ext uri="{FF2B5EF4-FFF2-40B4-BE49-F238E27FC236}">
                <a16:creationId xmlns:a16="http://schemas.microsoft.com/office/drawing/2014/main" id="{7D58D0B3-7D81-475B-9245-9CBE461B4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8892" y="0"/>
            <a:ext cx="2213429" cy="221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8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687F819B-4979-4B69-AC1E-5583DDEE1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3F56E-2CC6-4601-B26B-1C21BAE31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Stakeholder y </a:t>
            </a:r>
            <a:r>
              <a:rPr lang="en-US" sz="4800" b="1" dirty="0" err="1"/>
              <a:t>Oportunidad</a:t>
            </a:r>
            <a:endParaRPr lang="en-US" sz="48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995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589</Words>
  <Application>Microsoft Office PowerPoint</Application>
  <PresentationFormat>Widescreen</PresentationFormat>
  <Paragraphs>67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SEMANA 2</vt:lpstr>
      <vt:lpstr>SEMAT</vt:lpstr>
      <vt:lpstr>Diagramas SEMAT</vt:lpstr>
      <vt:lpstr>Diagramas SEMAT</vt:lpstr>
      <vt:lpstr>Diagramas SEMAT</vt:lpstr>
      <vt:lpstr>Diagramas SEMAT</vt:lpstr>
      <vt:lpstr>Diagramas SEMAT</vt:lpstr>
      <vt:lpstr>Diagramas SEMAT</vt:lpstr>
      <vt:lpstr>Stakeholder y Oportunidad</vt:lpstr>
      <vt:lpstr>Posibles Stakeholder</vt:lpstr>
      <vt:lpstr>Administración de datos e historiales de facturación:</vt:lpstr>
      <vt:lpstr>Gestión de tramites legales:</vt:lpstr>
      <vt:lpstr>Manejo de costos e ingresos:</vt:lpstr>
      <vt:lpstr>Registro y seguimiento de personal:</vt:lpstr>
      <vt:lpstr>Administración de datos en tiempo real:</vt:lpstr>
      <vt:lpstr>Oportunidad</vt:lpstr>
      <vt:lpstr>Conjunto de Elementos Agrupados:</vt:lpstr>
      <vt:lpstr>Bocetos de interfaz de ingreso</vt:lpstr>
      <vt:lpstr>Sistema Idealizado o Esperado</vt:lpstr>
      <vt:lpstr>Estructura/componentes</vt:lpstr>
      <vt:lpstr>Comportamiento/funcionalidades</vt:lpstr>
      <vt:lpstr>Desempeño</vt:lpstr>
      <vt:lpstr>Aspectos Específicos de Análisis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SEMANA 2</dc:title>
  <dc:creator>Mateo Rincon</dc:creator>
  <cp:lastModifiedBy>Mateo Rincon</cp:lastModifiedBy>
  <cp:revision>1</cp:revision>
  <dcterms:created xsi:type="dcterms:W3CDTF">2020-09-03T00:37:44Z</dcterms:created>
  <dcterms:modified xsi:type="dcterms:W3CDTF">2020-09-03T00:40:26Z</dcterms:modified>
</cp:coreProperties>
</file>